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256" r:id="rId2"/>
    <p:sldId id="257" r:id="rId3"/>
    <p:sldId id="266" r:id="rId4"/>
    <p:sldId id="258" r:id="rId5"/>
    <p:sldId id="272" r:id="rId6"/>
    <p:sldId id="260" r:id="rId7"/>
    <p:sldId id="259" r:id="rId8"/>
    <p:sldId id="274" r:id="rId9"/>
    <p:sldId id="275" r:id="rId10"/>
    <p:sldId id="277" r:id="rId11"/>
    <p:sldId id="276" r:id="rId12"/>
    <p:sldId id="261" r:id="rId13"/>
    <p:sldId id="262" r:id="rId14"/>
    <p:sldId id="263" r:id="rId15"/>
    <p:sldId id="264" r:id="rId16"/>
    <p:sldId id="268" r:id="rId17"/>
    <p:sldId id="265" r:id="rId18"/>
    <p:sldId id="269" r:id="rId19"/>
    <p:sldId id="270"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4CB39-BB24-4D26-AB7D-46E95CC4774F}" type="doc">
      <dgm:prSet loTypeId="urn:microsoft.com/office/officeart/2005/8/layout/hierarchy3" loCatId="hierarchy" qsTypeId="urn:microsoft.com/office/officeart/2005/8/quickstyle/simple3" qsCatId="simple" csTypeId="urn:microsoft.com/office/officeart/2005/8/colors/colorful4" csCatId="colorful" phldr="1"/>
      <dgm:spPr/>
      <dgm:t>
        <a:bodyPr/>
        <a:lstStyle/>
        <a:p>
          <a:endParaRPr lang="en-US"/>
        </a:p>
      </dgm:t>
    </dgm:pt>
    <dgm:pt modelId="{B5D7F1FC-6BFC-4E25-AFEE-26CBE3BFCF1B}">
      <dgm:prSet phldrT="[Text]"/>
      <dgm:spPr/>
      <dgm:t>
        <a:bodyPr/>
        <a:lstStyle/>
        <a:p>
          <a:r>
            <a:rPr lang="en-US" dirty="0"/>
            <a:t>Insurance</a:t>
          </a:r>
        </a:p>
      </dgm:t>
    </dgm:pt>
    <dgm:pt modelId="{305C88D8-B20C-4A27-8BD3-64454D52AE09}" type="parTrans" cxnId="{0F3D67A9-DD81-4BF3-BF2B-8E1BBBC87DBA}">
      <dgm:prSet/>
      <dgm:spPr/>
      <dgm:t>
        <a:bodyPr/>
        <a:lstStyle/>
        <a:p>
          <a:endParaRPr lang="en-US"/>
        </a:p>
      </dgm:t>
    </dgm:pt>
    <dgm:pt modelId="{CCC2E880-A82B-4785-BFC6-6921B470DC18}" type="sibTrans" cxnId="{0F3D67A9-DD81-4BF3-BF2B-8E1BBBC87DBA}">
      <dgm:prSet/>
      <dgm:spPr/>
      <dgm:t>
        <a:bodyPr/>
        <a:lstStyle/>
        <a:p>
          <a:endParaRPr lang="en-US"/>
        </a:p>
      </dgm:t>
    </dgm:pt>
    <dgm:pt modelId="{BF608C25-0562-429D-96F7-8881CC207B3A}">
      <dgm:prSet phldrT="[Text]"/>
      <dgm:spPr/>
      <dgm:t>
        <a:bodyPr/>
        <a:lstStyle/>
        <a:p>
          <a:r>
            <a:rPr lang="en-US" dirty="0"/>
            <a:t>Life Insurance</a:t>
          </a:r>
        </a:p>
      </dgm:t>
    </dgm:pt>
    <dgm:pt modelId="{F43FA1BC-2C93-4F9E-B1DD-396E5C23EA4D}" type="parTrans" cxnId="{3D2E0FE5-FE51-41AE-993B-D963675406BF}">
      <dgm:prSet/>
      <dgm:spPr/>
      <dgm:t>
        <a:bodyPr/>
        <a:lstStyle/>
        <a:p>
          <a:endParaRPr lang="en-US"/>
        </a:p>
      </dgm:t>
    </dgm:pt>
    <dgm:pt modelId="{30442516-156E-4B6E-8966-45B35AED3243}" type="sibTrans" cxnId="{3D2E0FE5-FE51-41AE-993B-D963675406BF}">
      <dgm:prSet/>
      <dgm:spPr/>
      <dgm:t>
        <a:bodyPr/>
        <a:lstStyle/>
        <a:p>
          <a:endParaRPr lang="en-US"/>
        </a:p>
      </dgm:t>
    </dgm:pt>
    <dgm:pt modelId="{020C5396-0777-4D5E-9E08-BC76F39DD102}">
      <dgm:prSet phldrT="[Text]"/>
      <dgm:spPr/>
      <dgm:t>
        <a:bodyPr/>
        <a:lstStyle/>
        <a:p>
          <a:r>
            <a:rPr lang="en-US" dirty="0"/>
            <a:t>Health Insurance</a:t>
          </a:r>
        </a:p>
      </dgm:t>
    </dgm:pt>
    <dgm:pt modelId="{AB991236-F714-470B-8475-1F0F8E144833}" type="parTrans" cxnId="{BAB55F20-D1F4-43FE-8A09-776A8D898724}">
      <dgm:prSet/>
      <dgm:spPr/>
      <dgm:t>
        <a:bodyPr/>
        <a:lstStyle/>
        <a:p>
          <a:endParaRPr lang="en-US"/>
        </a:p>
      </dgm:t>
    </dgm:pt>
    <dgm:pt modelId="{5D07769E-16ED-4D38-AEC4-ABFA94240C08}" type="sibTrans" cxnId="{BAB55F20-D1F4-43FE-8A09-776A8D898724}">
      <dgm:prSet/>
      <dgm:spPr/>
      <dgm:t>
        <a:bodyPr/>
        <a:lstStyle/>
        <a:p>
          <a:endParaRPr lang="en-US"/>
        </a:p>
      </dgm:t>
    </dgm:pt>
    <dgm:pt modelId="{39CCAD6E-67F2-4248-8EAC-0B5BD4164FAC}">
      <dgm:prSet phldrT="[Text]"/>
      <dgm:spPr/>
      <dgm:t>
        <a:bodyPr/>
        <a:lstStyle/>
        <a:p>
          <a:r>
            <a:rPr lang="en-US" dirty="0"/>
            <a:t>Other</a:t>
          </a:r>
        </a:p>
      </dgm:t>
    </dgm:pt>
    <dgm:pt modelId="{E88174A1-02A5-4132-92F1-5D057BE99838}" type="parTrans" cxnId="{EFFF08BC-92A8-4B94-A04B-EFE0FD6FFC9C}">
      <dgm:prSet/>
      <dgm:spPr/>
      <dgm:t>
        <a:bodyPr/>
        <a:lstStyle/>
        <a:p>
          <a:endParaRPr lang="en-US"/>
        </a:p>
      </dgm:t>
    </dgm:pt>
    <dgm:pt modelId="{83B7E198-1A27-4C6E-BDF5-2443F1238C23}" type="sibTrans" cxnId="{EFFF08BC-92A8-4B94-A04B-EFE0FD6FFC9C}">
      <dgm:prSet/>
      <dgm:spPr/>
      <dgm:t>
        <a:bodyPr/>
        <a:lstStyle/>
        <a:p>
          <a:endParaRPr lang="en-US"/>
        </a:p>
      </dgm:t>
    </dgm:pt>
    <dgm:pt modelId="{1F7AE8A3-CEDC-4DD1-A270-4EA77F47B22A}">
      <dgm:prSet phldrT="[Text]"/>
      <dgm:spPr/>
      <dgm:t>
        <a:bodyPr/>
        <a:lstStyle/>
        <a:p>
          <a:r>
            <a:rPr lang="en-US" dirty="0"/>
            <a:t>Banking</a:t>
          </a:r>
        </a:p>
      </dgm:t>
    </dgm:pt>
    <dgm:pt modelId="{B218CCC6-D699-467F-87C7-79D13644180A}" type="parTrans" cxnId="{B3BE7627-51BA-4C21-9BB3-32E66E18FDF3}">
      <dgm:prSet/>
      <dgm:spPr/>
      <dgm:t>
        <a:bodyPr/>
        <a:lstStyle/>
        <a:p>
          <a:endParaRPr lang="en-US"/>
        </a:p>
      </dgm:t>
    </dgm:pt>
    <dgm:pt modelId="{ABEA8CA4-4C68-4921-8CBC-170E8FCE6647}" type="sibTrans" cxnId="{B3BE7627-51BA-4C21-9BB3-32E66E18FDF3}">
      <dgm:prSet/>
      <dgm:spPr/>
      <dgm:t>
        <a:bodyPr/>
        <a:lstStyle/>
        <a:p>
          <a:endParaRPr lang="en-US"/>
        </a:p>
      </dgm:t>
    </dgm:pt>
    <dgm:pt modelId="{611C1EA6-7B79-4807-9203-C612775F6AB6}">
      <dgm:prSet phldrT="[Text]"/>
      <dgm:spPr/>
      <dgm:t>
        <a:bodyPr/>
        <a:lstStyle/>
        <a:p>
          <a:r>
            <a:rPr lang="en-US" dirty="0"/>
            <a:t>Investments</a:t>
          </a:r>
        </a:p>
      </dgm:t>
    </dgm:pt>
    <dgm:pt modelId="{772A0AD1-61DA-48DC-96EA-EE98548C7C46}" type="parTrans" cxnId="{0E84625E-E56F-4D32-A017-CF9AE9C1D13D}">
      <dgm:prSet/>
      <dgm:spPr/>
      <dgm:t>
        <a:bodyPr/>
        <a:lstStyle/>
        <a:p>
          <a:endParaRPr lang="en-US"/>
        </a:p>
      </dgm:t>
    </dgm:pt>
    <dgm:pt modelId="{BA1F5256-7AA1-4751-B59D-FD71EC489F8A}" type="sibTrans" cxnId="{0E84625E-E56F-4D32-A017-CF9AE9C1D13D}">
      <dgm:prSet/>
      <dgm:spPr/>
      <dgm:t>
        <a:bodyPr/>
        <a:lstStyle/>
        <a:p>
          <a:endParaRPr lang="en-US"/>
        </a:p>
      </dgm:t>
    </dgm:pt>
    <dgm:pt modelId="{0E6EDCE4-85BC-4E80-84D8-4AE470A8ECCB}">
      <dgm:prSet phldrT="[Text]"/>
      <dgm:spPr/>
      <dgm:t>
        <a:bodyPr/>
        <a:lstStyle/>
        <a:p>
          <a:r>
            <a:rPr lang="en-US" dirty="0"/>
            <a:t>Property-Casualty</a:t>
          </a:r>
        </a:p>
      </dgm:t>
    </dgm:pt>
    <dgm:pt modelId="{784FD6EB-71F3-4CC4-B077-1ED131C3D407}" type="parTrans" cxnId="{3AF8C410-3B00-431D-9B76-C5666F94ED3B}">
      <dgm:prSet/>
      <dgm:spPr/>
      <dgm:t>
        <a:bodyPr/>
        <a:lstStyle/>
        <a:p>
          <a:endParaRPr lang="en-US"/>
        </a:p>
      </dgm:t>
    </dgm:pt>
    <dgm:pt modelId="{B945CDAE-3A08-42BA-BBE7-79A5A98EEDF1}" type="sibTrans" cxnId="{3AF8C410-3B00-431D-9B76-C5666F94ED3B}">
      <dgm:prSet/>
      <dgm:spPr/>
      <dgm:t>
        <a:bodyPr/>
        <a:lstStyle/>
        <a:p>
          <a:endParaRPr lang="en-US"/>
        </a:p>
      </dgm:t>
    </dgm:pt>
    <dgm:pt modelId="{D6C62C05-DA11-45DF-A720-1A918F1D76FF}">
      <dgm:prSet phldrT="[Text]"/>
      <dgm:spPr/>
      <dgm:t>
        <a:bodyPr/>
        <a:lstStyle/>
        <a:p>
          <a:r>
            <a:rPr lang="en-US" dirty="0"/>
            <a:t>Consulting</a:t>
          </a:r>
        </a:p>
      </dgm:t>
    </dgm:pt>
    <dgm:pt modelId="{80B179F9-BFD4-4408-97A4-934A86C82E55}" type="parTrans" cxnId="{21771CEC-D9BB-49FC-B218-02C3E8D859E6}">
      <dgm:prSet/>
      <dgm:spPr/>
      <dgm:t>
        <a:bodyPr/>
        <a:lstStyle/>
        <a:p>
          <a:endParaRPr lang="en-US"/>
        </a:p>
      </dgm:t>
    </dgm:pt>
    <dgm:pt modelId="{9072BB17-973C-4252-B04C-DF3E8D5FD44E}" type="sibTrans" cxnId="{21771CEC-D9BB-49FC-B218-02C3E8D859E6}">
      <dgm:prSet/>
      <dgm:spPr/>
      <dgm:t>
        <a:bodyPr/>
        <a:lstStyle/>
        <a:p>
          <a:endParaRPr lang="en-US"/>
        </a:p>
      </dgm:t>
    </dgm:pt>
    <dgm:pt modelId="{DCE953DB-54AD-49F6-99A5-6769A921D101}">
      <dgm:prSet phldrT="[Text]"/>
      <dgm:spPr/>
      <dgm:t>
        <a:bodyPr/>
        <a:lstStyle/>
        <a:p>
          <a:r>
            <a:rPr lang="en-US" dirty="0"/>
            <a:t>Government</a:t>
          </a:r>
        </a:p>
      </dgm:t>
    </dgm:pt>
    <dgm:pt modelId="{C5C5DB2B-749F-4180-B7CD-742378D1B68A}" type="parTrans" cxnId="{C8472254-F85E-41D2-BC6A-55E13B0F79A1}">
      <dgm:prSet/>
      <dgm:spPr/>
      <dgm:t>
        <a:bodyPr/>
        <a:lstStyle/>
        <a:p>
          <a:endParaRPr lang="en-US"/>
        </a:p>
      </dgm:t>
    </dgm:pt>
    <dgm:pt modelId="{C93FE3CC-444E-46F5-B1DD-0ECE20C893F6}" type="sibTrans" cxnId="{C8472254-F85E-41D2-BC6A-55E13B0F79A1}">
      <dgm:prSet/>
      <dgm:spPr/>
      <dgm:t>
        <a:bodyPr/>
        <a:lstStyle/>
        <a:p>
          <a:endParaRPr lang="en-US"/>
        </a:p>
      </dgm:t>
    </dgm:pt>
    <dgm:pt modelId="{240E8831-828D-47E6-8711-610783958DBB}" type="pres">
      <dgm:prSet presAssocID="{3354CB39-BB24-4D26-AB7D-46E95CC4774F}" presName="diagram" presStyleCnt="0">
        <dgm:presLayoutVars>
          <dgm:chPref val="1"/>
          <dgm:dir/>
          <dgm:animOne val="branch"/>
          <dgm:animLvl val="lvl"/>
          <dgm:resizeHandles/>
        </dgm:presLayoutVars>
      </dgm:prSet>
      <dgm:spPr/>
    </dgm:pt>
    <dgm:pt modelId="{34B1C6C6-A937-4105-9E9B-EE5C14C80B72}" type="pres">
      <dgm:prSet presAssocID="{B5D7F1FC-6BFC-4E25-AFEE-26CBE3BFCF1B}" presName="root" presStyleCnt="0"/>
      <dgm:spPr/>
    </dgm:pt>
    <dgm:pt modelId="{E6DBFA91-C774-4349-AC0F-0319D491D5E0}" type="pres">
      <dgm:prSet presAssocID="{B5D7F1FC-6BFC-4E25-AFEE-26CBE3BFCF1B}" presName="rootComposite" presStyleCnt="0"/>
      <dgm:spPr/>
    </dgm:pt>
    <dgm:pt modelId="{1A25A1AC-44A1-415A-B081-2808F2A06927}" type="pres">
      <dgm:prSet presAssocID="{B5D7F1FC-6BFC-4E25-AFEE-26CBE3BFCF1B}" presName="rootText" presStyleLbl="node1" presStyleIdx="0" presStyleCnt="2" custScaleX="209709" custLinFactNeighborX="-929" custLinFactNeighborY="73"/>
      <dgm:spPr/>
    </dgm:pt>
    <dgm:pt modelId="{5118DB33-3520-4472-9101-20305096B8D1}" type="pres">
      <dgm:prSet presAssocID="{B5D7F1FC-6BFC-4E25-AFEE-26CBE3BFCF1B}" presName="rootConnector" presStyleLbl="node1" presStyleIdx="0" presStyleCnt="2"/>
      <dgm:spPr/>
    </dgm:pt>
    <dgm:pt modelId="{263A36EC-7952-4A30-BBF3-F15C50343562}" type="pres">
      <dgm:prSet presAssocID="{B5D7F1FC-6BFC-4E25-AFEE-26CBE3BFCF1B}" presName="childShape" presStyleCnt="0"/>
      <dgm:spPr/>
    </dgm:pt>
    <dgm:pt modelId="{51E50C8A-28FA-452B-916F-D9FD61A4EAEB}" type="pres">
      <dgm:prSet presAssocID="{F43FA1BC-2C93-4F9E-B1DD-396E5C23EA4D}" presName="Name13" presStyleLbl="parChTrans1D2" presStyleIdx="0" presStyleCnt="7"/>
      <dgm:spPr/>
    </dgm:pt>
    <dgm:pt modelId="{5E555A4D-58F1-4435-BB18-9C25044B6A17}" type="pres">
      <dgm:prSet presAssocID="{BF608C25-0562-429D-96F7-8881CC207B3A}" presName="childText" presStyleLbl="bgAcc1" presStyleIdx="0" presStyleCnt="7" custScaleX="209709" custLinFactNeighborX="-1161" custLinFactNeighborY="73">
        <dgm:presLayoutVars>
          <dgm:bulletEnabled val="1"/>
        </dgm:presLayoutVars>
      </dgm:prSet>
      <dgm:spPr/>
    </dgm:pt>
    <dgm:pt modelId="{5269BF70-7D58-449E-AC30-9C292F91FEA1}" type="pres">
      <dgm:prSet presAssocID="{AB991236-F714-470B-8475-1F0F8E144833}" presName="Name13" presStyleLbl="parChTrans1D2" presStyleIdx="1" presStyleCnt="7"/>
      <dgm:spPr/>
    </dgm:pt>
    <dgm:pt modelId="{BE2C01AF-5B1A-401F-8A05-BDC7C7EED39F}" type="pres">
      <dgm:prSet presAssocID="{020C5396-0777-4D5E-9E08-BC76F39DD102}" presName="childText" presStyleLbl="bgAcc1" presStyleIdx="1" presStyleCnt="7" custScaleX="209709" custLinFactNeighborX="-1161" custLinFactNeighborY="73">
        <dgm:presLayoutVars>
          <dgm:bulletEnabled val="1"/>
        </dgm:presLayoutVars>
      </dgm:prSet>
      <dgm:spPr/>
    </dgm:pt>
    <dgm:pt modelId="{4E20FCCC-8936-443E-B0F9-5A5B36D01D5F}" type="pres">
      <dgm:prSet presAssocID="{784FD6EB-71F3-4CC4-B077-1ED131C3D407}" presName="Name13" presStyleLbl="parChTrans1D2" presStyleIdx="2" presStyleCnt="7"/>
      <dgm:spPr/>
    </dgm:pt>
    <dgm:pt modelId="{467FD9C8-808C-46C2-BC01-4E07D9CE176F}" type="pres">
      <dgm:prSet presAssocID="{0E6EDCE4-85BC-4E80-84D8-4AE470A8ECCB}" presName="childText" presStyleLbl="bgAcc1" presStyleIdx="2" presStyleCnt="7" custScaleX="209709">
        <dgm:presLayoutVars>
          <dgm:bulletEnabled val="1"/>
        </dgm:presLayoutVars>
      </dgm:prSet>
      <dgm:spPr/>
    </dgm:pt>
    <dgm:pt modelId="{ACB37BE2-5F20-4A19-8F54-405E036FEDC8}" type="pres">
      <dgm:prSet presAssocID="{39CCAD6E-67F2-4248-8EAC-0B5BD4164FAC}" presName="root" presStyleCnt="0"/>
      <dgm:spPr/>
    </dgm:pt>
    <dgm:pt modelId="{79076A10-6FB2-4A81-BB23-043C33C20391}" type="pres">
      <dgm:prSet presAssocID="{39CCAD6E-67F2-4248-8EAC-0B5BD4164FAC}" presName="rootComposite" presStyleCnt="0"/>
      <dgm:spPr/>
    </dgm:pt>
    <dgm:pt modelId="{5D6B3789-FD83-4802-966F-8B558AB9BF33}" type="pres">
      <dgm:prSet presAssocID="{39CCAD6E-67F2-4248-8EAC-0B5BD4164FAC}" presName="rootText" presStyleLbl="node1" presStyleIdx="1" presStyleCnt="2" custScaleX="209709" custLinFactNeighborX="-929" custLinFactNeighborY="5575"/>
      <dgm:spPr/>
    </dgm:pt>
    <dgm:pt modelId="{C3A49DF0-1203-4E90-B5A9-1A782DA4544A}" type="pres">
      <dgm:prSet presAssocID="{39CCAD6E-67F2-4248-8EAC-0B5BD4164FAC}" presName="rootConnector" presStyleLbl="node1" presStyleIdx="1" presStyleCnt="2"/>
      <dgm:spPr/>
    </dgm:pt>
    <dgm:pt modelId="{216D5326-7022-4FF8-B6DF-BC7A65DB0A91}" type="pres">
      <dgm:prSet presAssocID="{39CCAD6E-67F2-4248-8EAC-0B5BD4164FAC}" presName="childShape" presStyleCnt="0"/>
      <dgm:spPr/>
    </dgm:pt>
    <dgm:pt modelId="{7ED60B26-878E-4C6A-861F-47E5536EEBD6}" type="pres">
      <dgm:prSet presAssocID="{B218CCC6-D699-467F-87C7-79D13644180A}" presName="Name13" presStyleLbl="parChTrans1D2" presStyleIdx="3" presStyleCnt="7"/>
      <dgm:spPr/>
    </dgm:pt>
    <dgm:pt modelId="{B60B3FD2-4C00-4EAB-924A-301DABB9309C}" type="pres">
      <dgm:prSet presAssocID="{1F7AE8A3-CEDC-4DD1-A270-4EA77F47B22A}" presName="childText" presStyleLbl="bgAcc1" presStyleIdx="3" presStyleCnt="7" custScaleX="209709" custLinFactNeighborX="-1161" custLinFactNeighborY="73">
        <dgm:presLayoutVars>
          <dgm:bulletEnabled val="1"/>
        </dgm:presLayoutVars>
      </dgm:prSet>
      <dgm:spPr/>
    </dgm:pt>
    <dgm:pt modelId="{006923CA-C019-4C20-9D91-59192234B102}" type="pres">
      <dgm:prSet presAssocID="{772A0AD1-61DA-48DC-96EA-EE98548C7C46}" presName="Name13" presStyleLbl="parChTrans1D2" presStyleIdx="4" presStyleCnt="7"/>
      <dgm:spPr/>
    </dgm:pt>
    <dgm:pt modelId="{64EF03DC-18D2-4BD2-8008-FBBEF9E73F53}" type="pres">
      <dgm:prSet presAssocID="{611C1EA6-7B79-4807-9203-C612775F6AB6}" presName="childText" presStyleLbl="bgAcc1" presStyleIdx="4" presStyleCnt="7" custScaleX="209709" custLinFactNeighborX="-1161" custLinFactNeighborY="73">
        <dgm:presLayoutVars>
          <dgm:bulletEnabled val="1"/>
        </dgm:presLayoutVars>
      </dgm:prSet>
      <dgm:spPr/>
    </dgm:pt>
    <dgm:pt modelId="{9261FAE3-08FA-483C-80F1-1DF8BB3985B9}" type="pres">
      <dgm:prSet presAssocID="{80B179F9-BFD4-4408-97A4-934A86C82E55}" presName="Name13" presStyleLbl="parChTrans1D2" presStyleIdx="5" presStyleCnt="7"/>
      <dgm:spPr/>
    </dgm:pt>
    <dgm:pt modelId="{3529E48E-8762-42F9-99F7-4E63299589C4}" type="pres">
      <dgm:prSet presAssocID="{D6C62C05-DA11-45DF-A720-1A918F1D76FF}" presName="childText" presStyleLbl="bgAcc1" presStyleIdx="5" presStyleCnt="7" custScaleX="209709" custLinFactNeighborX="-1161" custLinFactNeighborY="73">
        <dgm:presLayoutVars>
          <dgm:bulletEnabled val="1"/>
        </dgm:presLayoutVars>
      </dgm:prSet>
      <dgm:spPr/>
    </dgm:pt>
    <dgm:pt modelId="{FA143395-363E-4F26-BB24-D0FE0B4A5432}" type="pres">
      <dgm:prSet presAssocID="{C5C5DB2B-749F-4180-B7CD-742378D1B68A}" presName="Name13" presStyleLbl="parChTrans1D2" presStyleIdx="6" presStyleCnt="7"/>
      <dgm:spPr/>
    </dgm:pt>
    <dgm:pt modelId="{8A1ABE0F-F240-48C6-9F74-393F2B73D90F}" type="pres">
      <dgm:prSet presAssocID="{DCE953DB-54AD-49F6-99A5-6769A921D101}" presName="childText" presStyleLbl="bgAcc1" presStyleIdx="6" presStyleCnt="7" custScaleX="209709" custLinFactNeighborX="-1161" custLinFactNeighborY="73">
        <dgm:presLayoutVars>
          <dgm:bulletEnabled val="1"/>
        </dgm:presLayoutVars>
      </dgm:prSet>
      <dgm:spPr/>
    </dgm:pt>
  </dgm:ptLst>
  <dgm:cxnLst>
    <dgm:cxn modelId="{3774630A-E903-4F21-A89E-FB44B2A0FBA5}" type="presOf" srcId="{80B179F9-BFD4-4408-97A4-934A86C82E55}" destId="{9261FAE3-08FA-483C-80F1-1DF8BB3985B9}" srcOrd="0" destOrd="0" presId="urn:microsoft.com/office/officeart/2005/8/layout/hierarchy3"/>
    <dgm:cxn modelId="{3AF8C410-3B00-431D-9B76-C5666F94ED3B}" srcId="{B5D7F1FC-6BFC-4E25-AFEE-26CBE3BFCF1B}" destId="{0E6EDCE4-85BC-4E80-84D8-4AE470A8ECCB}" srcOrd="2" destOrd="0" parTransId="{784FD6EB-71F3-4CC4-B077-1ED131C3D407}" sibTransId="{B945CDAE-3A08-42BA-BBE7-79A5A98EEDF1}"/>
    <dgm:cxn modelId="{BDD01213-1C40-4567-8E73-F29989D0596C}" type="presOf" srcId="{D6C62C05-DA11-45DF-A720-1A918F1D76FF}" destId="{3529E48E-8762-42F9-99F7-4E63299589C4}" srcOrd="0" destOrd="0" presId="urn:microsoft.com/office/officeart/2005/8/layout/hierarchy3"/>
    <dgm:cxn modelId="{BAB55F20-D1F4-43FE-8A09-776A8D898724}" srcId="{B5D7F1FC-6BFC-4E25-AFEE-26CBE3BFCF1B}" destId="{020C5396-0777-4D5E-9E08-BC76F39DD102}" srcOrd="1" destOrd="0" parTransId="{AB991236-F714-470B-8475-1F0F8E144833}" sibTransId="{5D07769E-16ED-4D38-AEC4-ABFA94240C08}"/>
    <dgm:cxn modelId="{B3BE7627-51BA-4C21-9BB3-32E66E18FDF3}" srcId="{39CCAD6E-67F2-4248-8EAC-0B5BD4164FAC}" destId="{1F7AE8A3-CEDC-4DD1-A270-4EA77F47B22A}" srcOrd="0" destOrd="0" parTransId="{B218CCC6-D699-467F-87C7-79D13644180A}" sibTransId="{ABEA8CA4-4C68-4921-8CBC-170E8FCE6647}"/>
    <dgm:cxn modelId="{7EAC5429-B17C-4D6C-A9B9-E454A48AE729}" type="presOf" srcId="{B5D7F1FC-6BFC-4E25-AFEE-26CBE3BFCF1B}" destId="{1A25A1AC-44A1-415A-B081-2808F2A06927}" srcOrd="0" destOrd="0" presId="urn:microsoft.com/office/officeart/2005/8/layout/hierarchy3"/>
    <dgm:cxn modelId="{A592135C-46D2-4B87-A1C3-551459124057}" type="presOf" srcId="{B5D7F1FC-6BFC-4E25-AFEE-26CBE3BFCF1B}" destId="{5118DB33-3520-4472-9101-20305096B8D1}" srcOrd="1" destOrd="0" presId="urn:microsoft.com/office/officeart/2005/8/layout/hierarchy3"/>
    <dgm:cxn modelId="{0E84625E-E56F-4D32-A017-CF9AE9C1D13D}" srcId="{39CCAD6E-67F2-4248-8EAC-0B5BD4164FAC}" destId="{611C1EA6-7B79-4807-9203-C612775F6AB6}" srcOrd="1" destOrd="0" parTransId="{772A0AD1-61DA-48DC-96EA-EE98548C7C46}" sibTransId="{BA1F5256-7AA1-4751-B59D-FD71EC489F8A}"/>
    <dgm:cxn modelId="{36351D67-EC79-4790-92C3-0AB7B89717BB}" type="presOf" srcId="{DCE953DB-54AD-49F6-99A5-6769A921D101}" destId="{8A1ABE0F-F240-48C6-9F74-393F2B73D90F}" srcOrd="0" destOrd="0" presId="urn:microsoft.com/office/officeart/2005/8/layout/hierarchy3"/>
    <dgm:cxn modelId="{424A5069-3F07-46C8-AE94-FC7DB269186C}" type="presOf" srcId="{C5C5DB2B-749F-4180-B7CD-742378D1B68A}" destId="{FA143395-363E-4F26-BB24-D0FE0B4A5432}" srcOrd="0" destOrd="0" presId="urn:microsoft.com/office/officeart/2005/8/layout/hierarchy3"/>
    <dgm:cxn modelId="{0243236D-DE4F-4B6C-9F6C-8B437A7FD413}" type="presOf" srcId="{3354CB39-BB24-4D26-AB7D-46E95CC4774F}" destId="{240E8831-828D-47E6-8711-610783958DBB}" srcOrd="0" destOrd="0" presId="urn:microsoft.com/office/officeart/2005/8/layout/hierarchy3"/>
    <dgm:cxn modelId="{C8472254-F85E-41D2-BC6A-55E13B0F79A1}" srcId="{39CCAD6E-67F2-4248-8EAC-0B5BD4164FAC}" destId="{DCE953DB-54AD-49F6-99A5-6769A921D101}" srcOrd="3" destOrd="0" parTransId="{C5C5DB2B-749F-4180-B7CD-742378D1B68A}" sibTransId="{C93FE3CC-444E-46F5-B1DD-0ECE20C893F6}"/>
    <dgm:cxn modelId="{73B2A379-674C-4938-B363-C7F457A9F75E}" type="presOf" srcId="{F43FA1BC-2C93-4F9E-B1DD-396E5C23EA4D}" destId="{51E50C8A-28FA-452B-916F-D9FD61A4EAEB}" srcOrd="0" destOrd="0" presId="urn:microsoft.com/office/officeart/2005/8/layout/hierarchy3"/>
    <dgm:cxn modelId="{E7822D81-079F-49F9-A747-461D4E8286D2}" type="presOf" srcId="{772A0AD1-61DA-48DC-96EA-EE98548C7C46}" destId="{006923CA-C019-4C20-9D91-59192234B102}" srcOrd="0" destOrd="0" presId="urn:microsoft.com/office/officeart/2005/8/layout/hierarchy3"/>
    <dgm:cxn modelId="{CE80F895-D5E6-40C0-A9C6-4423EB19605A}" type="presOf" srcId="{39CCAD6E-67F2-4248-8EAC-0B5BD4164FAC}" destId="{C3A49DF0-1203-4E90-B5A9-1A782DA4544A}" srcOrd="1" destOrd="0" presId="urn:microsoft.com/office/officeart/2005/8/layout/hierarchy3"/>
    <dgm:cxn modelId="{454C649C-66F2-4764-B6AC-7CCFD267BADA}" type="presOf" srcId="{611C1EA6-7B79-4807-9203-C612775F6AB6}" destId="{64EF03DC-18D2-4BD2-8008-FBBEF9E73F53}" srcOrd="0" destOrd="0" presId="urn:microsoft.com/office/officeart/2005/8/layout/hierarchy3"/>
    <dgm:cxn modelId="{2CAEE5A2-3FF5-4B19-B21E-159979C887A4}" type="presOf" srcId="{1F7AE8A3-CEDC-4DD1-A270-4EA77F47B22A}" destId="{B60B3FD2-4C00-4EAB-924A-301DABB9309C}" srcOrd="0" destOrd="0" presId="urn:microsoft.com/office/officeart/2005/8/layout/hierarchy3"/>
    <dgm:cxn modelId="{0F3D67A9-DD81-4BF3-BF2B-8E1BBBC87DBA}" srcId="{3354CB39-BB24-4D26-AB7D-46E95CC4774F}" destId="{B5D7F1FC-6BFC-4E25-AFEE-26CBE3BFCF1B}" srcOrd="0" destOrd="0" parTransId="{305C88D8-B20C-4A27-8BD3-64454D52AE09}" sibTransId="{CCC2E880-A82B-4785-BFC6-6921B470DC18}"/>
    <dgm:cxn modelId="{25486BB3-5DDC-476E-A272-D4E21F2FAA3C}" type="presOf" srcId="{784FD6EB-71F3-4CC4-B077-1ED131C3D407}" destId="{4E20FCCC-8936-443E-B0F9-5A5B36D01D5F}" srcOrd="0" destOrd="0" presId="urn:microsoft.com/office/officeart/2005/8/layout/hierarchy3"/>
    <dgm:cxn modelId="{0D3376BB-649A-4BAA-869E-CCB4B7D8AFBF}" type="presOf" srcId="{BF608C25-0562-429D-96F7-8881CC207B3A}" destId="{5E555A4D-58F1-4435-BB18-9C25044B6A17}" srcOrd="0" destOrd="0" presId="urn:microsoft.com/office/officeart/2005/8/layout/hierarchy3"/>
    <dgm:cxn modelId="{EFFF08BC-92A8-4B94-A04B-EFE0FD6FFC9C}" srcId="{3354CB39-BB24-4D26-AB7D-46E95CC4774F}" destId="{39CCAD6E-67F2-4248-8EAC-0B5BD4164FAC}" srcOrd="1" destOrd="0" parTransId="{E88174A1-02A5-4132-92F1-5D057BE99838}" sibTransId="{83B7E198-1A27-4C6E-BDF5-2443F1238C23}"/>
    <dgm:cxn modelId="{4EC17AC1-09C7-4859-8298-9868673BA839}" type="presOf" srcId="{B218CCC6-D699-467F-87C7-79D13644180A}" destId="{7ED60B26-878E-4C6A-861F-47E5536EEBD6}" srcOrd="0" destOrd="0" presId="urn:microsoft.com/office/officeart/2005/8/layout/hierarchy3"/>
    <dgm:cxn modelId="{FD1C12C5-B805-44E5-82CD-791D381C9049}" type="presOf" srcId="{0E6EDCE4-85BC-4E80-84D8-4AE470A8ECCB}" destId="{467FD9C8-808C-46C2-BC01-4E07D9CE176F}" srcOrd="0" destOrd="0" presId="urn:microsoft.com/office/officeart/2005/8/layout/hierarchy3"/>
    <dgm:cxn modelId="{24B719D9-E48C-43CD-9396-1389B8A7D8E5}" type="presOf" srcId="{AB991236-F714-470B-8475-1F0F8E144833}" destId="{5269BF70-7D58-449E-AC30-9C292F91FEA1}" srcOrd="0" destOrd="0" presId="urn:microsoft.com/office/officeart/2005/8/layout/hierarchy3"/>
    <dgm:cxn modelId="{3D2E0FE5-FE51-41AE-993B-D963675406BF}" srcId="{B5D7F1FC-6BFC-4E25-AFEE-26CBE3BFCF1B}" destId="{BF608C25-0562-429D-96F7-8881CC207B3A}" srcOrd="0" destOrd="0" parTransId="{F43FA1BC-2C93-4F9E-B1DD-396E5C23EA4D}" sibTransId="{30442516-156E-4B6E-8966-45B35AED3243}"/>
    <dgm:cxn modelId="{DFC290E6-E2EC-491D-8988-7F679CFE84D8}" type="presOf" srcId="{39CCAD6E-67F2-4248-8EAC-0B5BD4164FAC}" destId="{5D6B3789-FD83-4802-966F-8B558AB9BF33}" srcOrd="0" destOrd="0" presId="urn:microsoft.com/office/officeart/2005/8/layout/hierarchy3"/>
    <dgm:cxn modelId="{E89BD3E6-82B5-47CD-82CE-090841836CC6}" type="presOf" srcId="{020C5396-0777-4D5E-9E08-BC76F39DD102}" destId="{BE2C01AF-5B1A-401F-8A05-BDC7C7EED39F}" srcOrd="0" destOrd="0" presId="urn:microsoft.com/office/officeart/2005/8/layout/hierarchy3"/>
    <dgm:cxn modelId="{21771CEC-D9BB-49FC-B218-02C3E8D859E6}" srcId="{39CCAD6E-67F2-4248-8EAC-0B5BD4164FAC}" destId="{D6C62C05-DA11-45DF-A720-1A918F1D76FF}" srcOrd="2" destOrd="0" parTransId="{80B179F9-BFD4-4408-97A4-934A86C82E55}" sibTransId="{9072BB17-973C-4252-B04C-DF3E8D5FD44E}"/>
    <dgm:cxn modelId="{131B4AFD-46A2-4EFA-90E4-A5297AABF612}" type="presParOf" srcId="{240E8831-828D-47E6-8711-610783958DBB}" destId="{34B1C6C6-A937-4105-9E9B-EE5C14C80B72}" srcOrd="0" destOrd="0" presId="urn:microsoft.com/office/officeart/2005/8/layout/hierarchy3"/>
    <dgm:cxn modelId="{E1085C8A-9E2C-46E0-A8CC-759CC38ADD76}" type="presParOf" srcId="{34B1C6C6-A937-4105-9E9B-EE5C14C80B72}" destId="{E6DBFA91-C774-4349-AC0F-0319D491D5E0}" srcOrd="0" destOrd="0" presId="urn:microsoft.com/office/officeart/2005/8/layout/hierarchy3"/>
    <dgm:cxn modelId="{9B7CA23C-730B-4519-908C-7F933FB46F6B}" type="presParOf" srcId="{E6DBFA91-C774-4349-AC0F-0319D491D5E0}" destId="{1A25A1AC-44A1-415A-B081-2808F2A06927}" srcOrd="0" destOrd="0" presId="urn:microsoft.com/office/officeart/2005/8/layout/hierarchy3"/>
    <dgm:cxn modelId="{1F37F49F-1A74-422C-94A6-3C6F4A2F25E6}" type="presParOf" srcId="{E6DBFA91-C774-4349-AC0F-0319D491D5E0}" destId="{5118DB33-3520-4472-9101-20305096B8D1}" srcOrd="1" destOrd="0" presId="urn:microsoft.com/office/officeart/2005/8/layout/hierarchy3"/>
    <dgm:cxn modelId="{E3D39FAD-3A2A-425D-8FAD-D049C8D48C8F}" type="presParOf" srcId="{34B1C6C6-A937-4105-9E9B-EE5C14C80B72}" destId="{263A36EC-7952-4A30-BBF3-F15C50343562}" srcOrd="1" destOrd="0" presId="urn:microsoft.com/office/officeart/2005/8/layout/hierarchy3"/>
    <dgm:cxn modelId="{5C34E320-2429-4F9F-9E07-CEE8FD478A85}" type="presParOf" srcId="{263A36EC-7952-4A30-BBF3-F15C50343562}" destId="{51E50C8A-28FA-452B-916F-D9FD61A4EAEB}" srcOrd="0" destOrd="0" presId="urn:microsoft.com/office/officeart/2005/8/layout/hierarchy3"/>
    <dgm:cxn modelId="{0E6A7A9C-FD68-4A19-B19B-13EFC96153A5}" type="presParOf" srcId="{263A36EC-7952-4A30-BBF3-F15C50343562}" destId="{5E555A4D-58F1-4435-BB18-9C25044B6A17}" srcOrd="1" destOrd="0" presId="urn:microsoft.com/office/officeart/2005/8/layout/hierarchy3"/>
    <dgm:cxn modelId="{9AEC993A-9A7D-4B28-96FC-7B7CC3663034}" type="presParOf" srcId="{263A36EC-7952-4A30-BBF3-F15C50343562}" destId="{5269BF70-7D58-449E-AC30-9C292F91FEA1}" srcOrd="2" destOrd="0" presId="urn:microsoft.com/office/officeart/2005/8/layout/hierarchy3"/>
    <dgm:cxn modelId="{D1942048-7571-4644-AD7E-EC1A891554C0}" type="presParOf" srcId="{263A36EC-7952-4A30-BBF3-F15C50343562}" destId="{BE2C01AF-5B1A-401F-8A05-BDC7C7EED39F}" srcOrd="3" destOrd="0" presId="urn:microsoft.com/office/officeart/2005/8/layout/hierarchy3"/>
    <dgm:cxn modelId="{679867EA-C272-4812-B0A5-693DD8DF0B0D}" type="presParOf" srcId="{263A36EC-7952-4A30-BBF3-F15C50343562}" destId="{4E20FCCC-8936-443E-B0F9-5A5B36D01D5F}" srcOrd="4" destOrd="0" presId="urn:microsoft.com/office/officeart/2005/8/layout/hierarchy3"/>
    <dgm:cxn modelId="{EE885566-CE68-4650-9775-7D1C26F2AB35}" type="presParOf" srcId="{263A36EC-7952-4A30-BBF3-F15C50343562}" destId="{467FD9C8-808C-46C2-BC01-4E07D9CE176F}" srcOrd="5" destOrd="0" presId="urn:microsoft.com/office/officeart/2005/8/layout/hierarchy3"/>
    <dgm:cxn modelId="{68EFC830-CC1B-4E6B-8150-CE32596BC8FF}" type="presParOf" srcId="{240E8831-828D-47E6-8711-610783958DBB}" destId="{ACB37BE2-5F20-4A19-8F54-405E036FEDC8}" srcOrd="1" destOrd="0" presId="urn:microsoft.com/office/officeart/2005/8/layout/hierarchy3"/>
    <dgm:cxn modelId="{43A97520-D45D-4B40-B6BE-4415363A5F02}" type="presParOf" srcId="{ACB37BE2-5F20-4A19-8F54-405E036FEDC8}" destId="{79076A10-6FB2-4A81-BB23-043C33C20391}" srcOrd="0" destOrd="0" presId="urn:microsoft.com/office/officeart/2005/8/layout/hierarchy3"/>
    <dgm:cxn modelId="{5783F823-92F4-4C99-B00A-A914FDC0D67E}" type="presParOf" srcId="{79076A10-6FB2-4A81-BB23-043C33C20391}" destId="{5D6B3789-FD83-4802-966F-8B558AB9BF33}" srcOrd="0" destOrd="0" presId="urn:microsoft.com/office/officeart/2005/8/layout/hierarchy3"/>
    <dgm:cxn modelId="{038A8079-150B-49D4-B49F-9205767B3507}" type="presParOf" srcId="{79076A10-6FB2-4A81-BB23-043C33C20391}" destId="{C3A49DF0-1203-4E90-B5A9-1A782DA4544A}" srcOrd="1" destOrd="0" presId="urn:microsoft.com/office/officeart/2005/8/layout/hierarchy3"/>
    <dgm:cxn modelId="{585BC7A1-2171-47CA-BBDE-CD72984A940B}" type="presParOf" srcId="{ACB37BE2-5F20-4A19-8F54-405E036FEDC8}" destId="{216D5326-7022-4FF8-B6DF-BC7A65DB0A91}" srcOrd="1" destOrd="0" presId="urn:microsoft.com/office/officeart/2005/8/layout/hierarchy3"/>
    <dgm:cxn modelId="{D52AF456-2CC9-44E2-B3E9-C45D16E9957A}" type="presParOf" srcId="{216D5326-7022-4FF8-B6DF-BC7A65DB0A91}" destId="{7ED60B26-878E-4C6A-861F-47E5536EEBD6}" srcOrd="0" destOrd="0" presId="urn:microsoft.com/office/officeart/2005/8/layout/hierarchy3"/>
    <dgm:cxn modelId="{CAC2BE0E-6C09-444B-8BEB-56D45F10A574}" type="presParOf" srcId="{216D5326-7022-4FF8-B6DF-BC7A65DB0A91}" destId="{B60B3FD2-4C00-4EAB-924A-301DABB9309C}" srcOrd="1" destOrd="0" presId="urn:microsoft.com/office/officeart/2005/8/layout/hierarchy3"/>
    <dgm:cxn modelId="{38964E40-DEDA-4078-8A61-5CA023154CF6}" type="presParOf" srcId="{216D5326-7022-4FF8-B6DF-BC7A65DB0A91}" destId="{006923CA-C019-4C20-9D91-59192234B102}" srcOrd="2" destOrd="0" presId="urn:microsoft.com/office/officeart/2005/8/layout/hierarchy3"/>
    <dgm:cxn modelId="{DF4A8399-0F3F-4E01-896E-0506A24AD08A}" type="presParOf" srcId="{216D5326-7022-4FF8-B6DF-BC7A65DB0A91}" destId="{64EF03DC-18D2-4BD2-8008-FBBEF9E73F53}" srcOrd="3" destOrd="0" presId="urn:microsoft.com/office/officeart/2005/8/layout/hierarchy3"/>
    <dgm:cxn modelId="{30455F1A-3474-4579-A465-C3661AC8DC92}" type="presParOf" srcId="{216D5326-7022-4FF8-B6DF-BC7A65DB0A91}" destId="{9261FAE3-08FA-483C-80F1-1DF8BB3985B9}" srcOrd="4" destOrd="0" presId="urn:microsoft.com/office/officeart/2005/8/layout/hierarchy3"/>
    <dgm:cxn modelId="{E6AA4A14-0306-4C9C-B165-BAD832AD5032}" type="presParOf" srcId="{216D5326-7022-4FF8-B6DF-BC7A65DB0A91}" destId="{3529E48E-8762-42F9-99F7-4E63299589C4}" srcOrd="5" destOrd="0" presId="urn:microsoft.com/office/officeart/2005/8/layout/hierarchy3"/>
    <dgm:cxn modelId="{32D680AB-F6FD-4738-ACC4-F11E0AA39CE9}" type="presParOf" srcId="{216D5326-7022-4FF8-B6DF-BC7A65DB0A91}" destId="{FA143395-363E-4F26-BB24-D0FE0B4A5432}" srcOrd="6" destOrd="0" presId="urn:microsoft.com/office/officeart/2005/8/layout/hierarchy3"/>
    <dgm:cxn modelId="{647BF378-CDA4-456C-B611-37414AD2BCE5}" type="presParOf" srcId="{216D5326-7022-4FF8-B6DF-BC7A65DB0A91}" destId="{8A1ABE0F-F240-48C6-9F74-393F2B73D90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A85C9-C585-4EC3-844D-A0B8C7B064C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00283EE-0626-46F6-8EF3-BA1E80DC4F3C}">
      <dgm:prSet phldrT="[Text]" custT="1"/>
      <dgm:spPr/>
      <dgm:t>
        <a:bodyPr/>
        <a:lstStyle/>
        <a:p>
          <a:r>
            <a:rPr lang="en-US" sz="1600" dirty="0"/>
            <a:t>Preliminary Exams</a:t>
          </a:r>
        </a:p>
      </dgm:t>
    </dgm:pt>
    <dgm:pt modelId="{A6C196E6-938A-4A82-A3C0-C92DC01962F7}" type="parTrans" cxnId="{0003F210-267D-42D7-BBA3-3366FC9C0259}">
      <dgm:prSet/>
      <dgm:spPr/>
      <dgm:t>
        <a:bodyPr/>
        <a:lstStyle/>
        <a:p>
          <a:endParaRPr lang="en-US" sz="1600"/>
        </a:p>
      </dgm:t>
    </dgm:pt>
    <dgm:pt modelId="{D4B3E874-43D0-45E6-8FBE-373744655425}" type="sibTrans" cxnId="{0003F210-267D-42D7-BBA3-3366FC9C0259}">
      <dgm:prSet custT="1"/>
      <dgm:spPr/>
      <dgm:t>
        <a:bodyPr/>
        <a:lstStyle/>
        <a:p>
          <a:endParaRPr lang="en-US" sz="1600"/>
        </a:p>
      </dgm:t>
    </dgm:pt>
    <dgm:pt modelId="{BCB8FDF2-F08A-4E24-87E7-0A282C39D5B8}">
      <dgm:prSet phldrT="[Text]" custT="1"/>
      <dgm:spPr/>
      <dgm:t>
        <a:bodyPr/>
        <a:lstStyle/>
        <a:p>
          <a:r>
            <a:rPr lang="en-US" sz="1600" dirty="0"/>
            <a:t>5 Exams</a:t>
          </a:r>
        </a:p>
      </dgm:t>
    </dgm:pt>
    <dgm:pt modelId="{1835ACB9-EB51-4BC8-B99F-116204A72955}" type="parTrans" cxnId="{E03F50B1-7A22-4AAF-AF87-1EF1C8C1504F}">
      <dgm:prSet/>
      <dgm:spPr/>
      <dgm:t>
        <a:bodyPr/>
        <a:lstStyle/>
        <a:p>
          <a:endParaRPr lang="en-US" sz="1600"/>
        </a:p>
      </dgm:t>
    </dgm:pt>
    <dgm:pt modelId="{FECEF940-38FC-43E2-961A-D3D1BC0FEC52}" type="sibTrans" cxnId="{E03F50B1-7A22-4AAF-AF87-1EF1C8C1504F}">
      <dgm:prSet/>
      <dgm:spPr/>
      <dgm:t>
        <a:bodyPr/>
        <a:lstStyle/>
        <a:p>
          <a:endParaRPr lang="en-US" sz="1600"/>
        </a:p>
      </dgm:t>
    </dgm:pt>
    <dgm:pt modelId="{ECDF0120-2179-4463-AF92-A5B082022483}">
      <dgm:prSet phldrT="[Text]" custT="1"/>
      <dgm:spPr/>
      <dgm:t>
        <a:bodyPr/>
        <a:lstStyle/>
        <a:p>
          <a:r>
            <a:rPr lang="en-US" sz="1600" dirty="0"/>
            <a:t>Fundamentals of Actuarial Practice Modules</a:t>
          </a:r>
        </a:p>
      </dgm:t>
    </dgm:pt>
    <dgm:pt modelId="{DE7554F4-C9B9-419E-97D0-751F1351B017}" type="parTrans" cxnId="{8364BAA8-1304-4604-A4D5-C3616F4680A2}">
      <dgm:prSet/>
      <dgm:spPr/>
      <dgm:t>
        <a:bodyPr/>
        <a:lstStyle/>
        <a:p>
          <a:endParaRPr lang="en-US" sz="1600"/>
        </a:p>
      </dgm:t>
    </dgm:pt>
    <dgm:pt modelId="{1CB82DCA-970A-4B31-8FCD-1D136F08CC3A}" type="sibTrans" cxnId="{8364BAA8-1304-4604-A4D5-C3616F4680A2}">
      <dgm:prSet custT="1"/>
      <dgm:spPr/>
      <dgm:t>
        <a:bodyPr/>
        <a:lstStyle/>
        <a:p>
          <a:endParaRPr lang="en-US" sz="1600"/>
        </a:p>
      </dgm:t>
    </dgm:pt>
    <dgm:pt modelId="{9571393A-5A05-4400-9489-053C0727CE17}">
      <dgm:prSet phldrT="[Text]" custT="1"/>
      <dgm:spPr/>
      <dgm:t>
        <a:bodyPr/>
        <a:lstStyle/>
        <a:p>
          <a:r>
            <a:rPr lang="en-US" sz="1600" dirty="0"/>
            <a:t>8 Modules</a:t>
          </a:r>
        </a:p>
      </dgm:t>
    </dgm:pt>
    <dgm:pt modelId="{0CCE95FC-E3C1-47C9-8343-4715F2553928}" type="parTrans" cxnId="{F32AEA6C-8FDD-476C-88A8-FB34A66E458E}">
      <dgm:prSet/>
      <dgm:spPr/>
      <dgm:t>
        <a:bodyPr/>
        <a:lstStyle/>
        <a:p>
          <a:endParaRPr lang="en-US" sz="1600"/>
        </a:p>
      </dgm:t>
    </dgm:pt>
    <dgm:pt modelId="{D99273E3-712F-4DE4-80CF-74E939AE8F55}" type="sibTrans" cxnId="{F32AEA6C-8FDD-476C-88A8-FB34A66E458E}">
      <dgm:prSet/>
      <dgm:spPr/>
      <dgm:t>
        <a:bodyPr/>
        <a:lstStyle/>
        <a:p>
          <a:endParaRPr lang="en-US" sz="1600"/>
        </a:p>
      </dgm:t>
    </dgm:pt>
    <dgm:pt modelId="{32DB3161-1879-417A-9BB6-2AAA8D941904}">
      <dgm:prSet phldrT="[Text]" custT="1"/>
      <dgm:spPr/>
      <dgm:t>
        <a:bodyPr/>
        <a:lstStyle/>
        <a:p>
          <a:r>
            <a:rPr lang="en-US" sz="1600" dirty="0"/>
            <a:t>1 Interim Assessment</a:t>
          </a:r>
        </a:p>
      </dgm:t>
    </dgm:pt>
    <dgm:pt modelId="{7F5BEC66-054D-4D58-AF20-729F5956BA87}" type="parTrans" cxnId="{42E597F5-7868-4C70-B8A5-869CF7F9634E}">
      <dgm:prSet/>
      <dgm:spPr/>
      <dgm:t>
        <a:bodyPr/>
        <a:lstStyle/>
        <a:p>
          <a:endParaRPr lang="en-US" sz="1600"/>
        </a:p>
      </dgm:t>
    </dgm:pt>
    <dgm:pt modelId="{8AC14447-6195-436C-8B73-23A6856C9D4C}" type="sibTrans" cxnId="{42E597F5-7868-4C70-B8A5-869CF7F9634E}">
      <dgm:prSet/>
      <dgm:spPr/>
      <dgm:t>
        <a:bodyPr/>
        <a:lstStyle/>
        <a:p>
          <a:endParaRPr lang="en-US" sz="1600"/>
        </a:p>
      </dgm:t>
    </dgm:pt>
    <dgm:pt modelId="{F85DD5FC-B1AF-4A83-BCA5-FD9E2035EBE1}">
      <dgm:prSet phldrT="[Text]" custT="1"/>
      <dgm:spPr/>
      <dgm:t>
        <a:bodyPr/>
        <a:lstStyle/>
        <a:p>
          <a:r>
            <a:rPr lang="en-US" sz="1600" dirty="0"/>
            <a:t>1 Final Assessment</a:t>
          </a:r>
        </a:p>
      </dgm:t>
    </dgm:pt>
    <dgm:pt modelId="{114017BE-9086-450D-B03E-134414C8100D}" type="parTrans" cxnId="{AB5D26AE-16A8-43FB-939D-B20930F8D536}">
      <dgm:prSet/>
      <dgm:spPr/>
      <dgm:t>
        <a:bodyPr/>
        <a:lstStyle/>
        <a:p>
          <a:endParaRPr lang="en-US" sz="1600"/>
        </a:p>
      </dgm:t>
    </dgm:pt>
    <dgm:pt modelId="{CF581D63-3047-4144-AC48-F8EEAAA3B956}" type="sibTrans" cxnId="{AB5D26AE-16A8-43FB-939D-B20930F8D536}">
      <dgm:prSet/>
      <dgm:spPr/>
      <dgm:t>
        <a:bodyPr/>
        <a:lstStyle/>
        <a:p>
          <a:endParaRPr lang="en-US" sz="1600"/>
        </a:p>
      </dgm:t>
    </dgm:pt>
    <dgm:pt modelId="{0B029B63-C907-4BD7-B3CF-04221EE8CEDF}">
      <dgm:prSet phldrT="[Text]" custT="1"/>
      <dgm:spPr/>
      <dgm:t>
        <a:bodyPr/>
        <a:lstStyle/>
        <a:p>
          <a:r>
            <a:rPr lang="en-US" sz="1600" dirty="0"/>
            <a:t>Associate Professionalism Course</a:t>
          </a:r>
        </a:p>
      </dgm:t>
    </dgm:pt>
    <dgm:pt modelId="{241C5BDA-77A5-4E9A-9AD6-9D71D797AC4D}" type="parTrans" cxnId="{758CCA9F-0B2E-4ABD-B8AC-CF1D5EE444B9}">
      <dgm:prSet/>
      <dgm:spPr/>
      <dgm:t>
        <a:bodyPr/>
        <a:lstStyle/>
        <a:p>
          <a:endParaRPr lang="en-US" sz="1600"/>
        </a:p>
      </dgm:t>
    </dgm:pt>
    <dgm:pt modelId="{AAD1D4AC-CE07-4E59-87BE-23FCB0DA2EA8}" type="sibTrans" cxnId="{758CCA9F-0B2E-4ABD-B8AC-CF1D5EE444B9}">
      <dgm:prSet/>
      <dgm:spPr/>
      <dgm:t>
        <a:bodyPr/>
        <a:lstStyle/>
        <a:p>
          <a:endParaRPr lang="en-US" sz="1600"/>
        </a:p>
      </dgm:t>
    </dgm:pt>
    <dgm:pt modelId="{B09943A3-2BAF-4FBA-8271-A43911537C2B}">
      <dgm:prSet phldrT="[Text]" custT="1"/>
      <dgm:spPr/>
      <dgm:t>
        <a:bodyPr/>
        <a:lstStyle/>
        <a:p>
          <a:r>
            <a:rPr lang="en-US" sz="1600" dirty="0"/>
            <a:t>Half Day Course</a:t>
          </a:r>
        </a:p>
      </dgm:t>
    </dgm:pt>
    <dgm:pt modelId="{29640FD8-ED82-4EFB-8DD3-B66103477F33}" type="parTrans" cxnId="{66A8E206-804C-4D4B-A665-815B31D770FF}">
      <dgm:prSet/>
      <dgm:spPr/>
      <dgm:t>
        <a:bodyPr/>
        <a:lstStyle/>
        <a:p>
          <a:endParaRPr lang="en-US" sz="1600"/>
        </a:p>
      </dgm:t>
    </dgm:pt>
    <dgm:pt modelId="{F8AF98D7-BFD2-4C51-914A-96E0C4959E5E}" type="sibTrans" cxnId="{66A8E206-804C-4D4B-A665-815B31D770FF}">
      <dgm:prSet/>
      <dgm:spPr/>
      <dgm:t>
        <a:bodyPr/>
        <a:lstStyle/>
        <a:p>
          <a:endParaRPr lang="en-US" sz="1600"/>
        </a:p>
      </dgm:t>
    </dgm:pt>
    <dgm:pt modelId="{7FA72BF9-BA28-4FB4-A102-D3B9C4374F14}" type="pres">
      <dgm:prSet presAssocID="{CF5A85C9-C585-4EC3-844D-A0B8C7B064CA}" presName="linearFlow" presStyleCnt="0">
        <dgm:presLayoutVars>
          <dgm:dir/>
          <dgm:animLvl val="lvl"/>
          <dgm:resizeHandles val="exact"/>
        </dgm:presLayoutVars>
      </dgm:prSet>
      <dgm:spPr/>
    </dgm:pt>
    <dgm:pt modelId="{981AA4AD-5C18-44A6-BCEF-3949C469077E}" type="pres">
      <dgm:prSet presAssocID="{500283EE-0626-46F6-8EF3-BA1E80DC4F3C}" presName="composite" presStyleCnt="0"/>
      <dgm:spPr/>
    </dgm:pt>
    <dgm:pt modelId="{9661C0DF-80CF-41FB-95FA-61AEED7B49C2}" type="pres">
      <dgm:prSet presAssocID="{500283EE-0626-46F6-8EF3-BA1E80DC4F3C}" presName="parTx" presStyleLbl="node1" presStyleIdx="0" presStyleCnt="3">
        <dgm:presLayoutVars>
          <dgm:chMax val="0"/>
          <dgm:chPref val="0"/>
          <dgm:bulletEnabled val="1"/>
        </dgm:presLayoutVars>
      </dgm:prSet>
      <dgm:spPr/>
    </dgm:pt>
    <dgm:pt modelId="{0519EABB-7CA6-45D0-B5E1-CC40587E7CDC}" type="pres">
      <dgm:prSet presAssocID="{500283EE-0626-46F6-8EF3-BA1E80DC4F3C}" presName="parSh" presStyleLbl="node1" presStyleIdx="0" presStyleCnt="3"/>
      <dgm:spPr/>
    </dgm:pt>
    <dgm:pt modelId="{B808841E-C5FF-4113-ADB7-6F295AC6014F}" type="pres">
      <dgm:prSet presAssocID="{500283EE-0626-46F6-8EF3-BA1E80DC4F3C}" presName="desTx" presStyleLbl="fgAcc1" presStyleIdx="0" presStyleCnt="3">
        <dgm:presLayoutVars>
          <dgm:bulletEnabled val="1"/>
        </dgm:presLayoutVars>
      </dgm:prSet>
      <dgm:spPr/>
    </dgm:pt>
    <dgm:pt modelId="{CF944924-F41F-49D2-A5AA-BC7C7BC62D45}" type="pres">
      <dgm:prSet presAssocID="{D4B3E874-43D0-45E6-8FBE-373744655425}" presName="sibTrans" presStyleLbl="sibTrans2D1" presStyleIdx="0" presStyleCnt="2"/>
      <dgm:spPr/>
    </dgm:pt>
    <dgm:pt modelId="{7E50C9FF-FD28-41F8-8234-647BA50AB67F}" type="pres">
      <dgm:prSet presAssocID="{D4B3E874-43D0-45E6-8FBE-373744655425}" presName="connTx" presStyleLbl="sibTrans2D1" presStyleIdx="0" presStyleCnt="2"/>
      <dgm:spPr/>
    </dgm:pt>
    <dgm:pt modelId="{4595156A-D406-4DE6-B9D9-482CB91B6F4A}" type="pres">
      <dgm:prSet presAssocID="{ECDF0120-2179-4463-AF92-A5B082022483}" presName="composite" presStyleCnt="0"/>
      <dgm:spPr/>
    </dgm:pt>
    <dgm:pt modelId="{DFA7B8EF-54CF-4CF8-941E-2843935137D4}" type="pres">
      <dgm:prSet presAssocID="{ECDF0120-2179-4463-AF92-A5B082022483}" presName="parTx" presStyleLbl="node1" presStyleIdx="0" presStyleCnt="3">
        <dgm:presLayoutVars>
          <dgm:chMax val="0"/>
          <dgm:chPref val="0"/>
          <dgm:bulletEnabled val="1"/>
        </dgm:presLayoutVars>
      </dgm:prSet>
      <dgm:spPr/>
    </dgm:pt>
    <dgm:pt modelId="{C134C054-3A09-414C-BC6D-1EAAFF332BCE}" type="pres">
      <dgm:prSet presAssocID="{ECDF0120-2179-4463-AF92-A5B082022483}" presName="parSh" presStyleLbl="node1" presStyleIdx="1" presStyleCnt="3"/>
      <dgm:spPr/>
    </dgm:pt>
    <dgm:pt modelId="{76D14EF2-8097-4510-ABA7-5591460625C4}" type="pres">
      <dgm:prSet presAssocID="{ECDF0120-2179-4463-AF92-A5B082022483}" presName="desTx" presStyleLbl="fgAcc1" presStyleIdx="1" presStyleCnt="3">
        <dgm:presLayoutVars>
          <dgm:bulletEnabled val="1"/>
        </dgm:presLayoutVars>
      </dgm:prSet>
      <dgm:spPr/>
    </dgm:pt>
    <dgm:pt modelId="{CB4FB2E1-70CC-48B1-9533-D4DF89834D58}" type="pres">
      <dgm:prSet presAssocID="{1CB82DCA-970A-4B31-8FCD-1D136F08CC3A}" presName="sibTrans" presStyleLbl="sibTrans2D1" presStyleIdx="1" presStyleCnt="2"/>
      <dgm:spPr/>
    </dgm:pt>
    <dgm:pt modelId="{A2096B24-7AF1-4C13-BEDF-AC545EE9CD97}" type="pres">
      <dgm:prSet presAssocID="{1CB82DCA-970A-4B31-8FCD-1D136F08CC3A}" presName="connTx" presStyleLbl="sibTrans2D1" presStyleIdx="1" presStyleCnt="2"/>
      <dgm:spPr/>
    </dgm:pt>
    <dgm:pt modelId="{72F9617C-68A2-4CAB-8B7C-77830C492698}" type="pres">
      <dgm:prSet presAssocID="{0B029B63-C907-4BD7-B3CF-04221EE8CEDF}" presName="composite" presStyleCnt="0"/>
      <dgm:spPr/>
    </dgm:pt>
    <dgm:pt modelId="{B29757BE-97F5-4C46-8C92-0181C5F55890}" type="pres">
      <dgm:prSet presAssocID="{0B029B63-C907-4BD7-B3CF-04221EE8CEDF}" presName="parTx" presStyleLbl="node1" presStyleIdx="1" presStyleCnt="3">
        <dgm:presLayoutVars>
          <dgm:chMax val="0"/>
          <dgm:chPref val="0"/>
          <dgm:bulletEnabled val="1"/>
        </dgm:presLayoutVars>
      </dgm:prSet>
      <dgm:spPr/>
    </dgm:pt>
    <dgm:pt modelId="{90B8B9F1-561E-47ED-AFB6-EDDD5D8FB6D4}" type="pres">
      <dgm:prSet presAssocID="{0B029B63-C907-4BD7-B3CF-04221EE8CEDF}" presName="parSh" presStyleLbl="node1" presStyleIdx="2" presStyleCnt="3"/>
      <dgm:spPr/>
    </dgm:pt>
    <dgm:pt modelId="{1EDDA6BA-A017-4715-B67A-083DDDD8D9E6}" type="pres">
      <dgm:prSet presAssocID="{0B029B63-C907-4BD7-B3CF-04221EE8CEDF}" presName="desTx" presStyleLbl="fgAcc1" presStyleIdx="2" presStyleCnt="3">
        <dgm:presLayoutVars>
          <dgm:bulletEnabled val="1"/>
        </dgm:presLayoutVars>
      </dgm:prSet>
      <dgm:spPr/>
    </dgm:pt>
  </dgm:ptLst>
  <dgm:cxnLst>
    <dgm:cxn modelId="{66A8E206-804C-4D4B-A665-815B31D770FF}" srcId="{0B029B63-C907-4BD7-B3CF-04221EE8CEDF}" destId="{B09943A3-2BAF-4FBA-8271-A43911537C2B}" srcOrd="0" destOrd="0" parTransId="{29640FD8-ED82-4EFB-8DD3-B66103477F33}" sibTransId="{F8AF98D7-BFD2-4C51-914A-96E0C4959E5E}"/>
    <dgm:cxn modelId="{0003F210-267D-42D7-BBA3-3366FC9C0259}" srcId="{CF5A85C9-C585-4EC3-844D-A0B8C7B064CA}" destId="{500283EE-0626-46F6-8EF3-BA1E80DC4F3C}" srcOrd="0" destOrd="0" parTransId="{A6C196E6-938A-4A82-A3C0-C92DC01962F7}" sibTransId="{D4B3E874-43D0-45E6-8FBE-373744655425}"/>
    <dgm:cxn modelId="{F03F6831-6ACF-4C11-8203-1A871F8BC81E}" type="presOf" srcId="{1CB82DCA-970A-4B31-8FCD-1D136F08CC3A}" destId="{CB4FB2E1-70CC-48B1-9533-D4DF89834D58}" srcOrd="0" destOrd="0" presId="urn:microsoft.com/office/officeart/2005/8/layout/process3"/>
    <dgm:cxn modelId="{36272B36-F2DE-4AE9-BE16-A4B7DA9FE8D4}" type="presOf" srcId="{1CB82DCA-970A-4B31-8FCD-1D136F08CC3A}" destId="{A2096B24-7AF1-4C13-BEDF-AC545EE9CD97}" srcOrd="1" destOrd="0" presId="urn:microsoft.com/office/officeart/2005/8/layout/process3"/>
    <dgm:cxn modelId="{C6BBBB38-4FEE-4DB3-8BB3-198B9ABF6B1D}" type="presOf" srcId="{0B029B63-C907-4BD7-B3CF-04221EE8CEDF}" destId="{B29757BE-97F5-4C46-8C92-0181C5F55890}" srcOrd="0" destOrd="0" presId="urn:microsoft.com/office/officeart/2005/8/layout/process3"/>
    <dgm:cxn modelId="{76FA103C-5A1B-4B52-93C7-8C08D2E4B89E}" type="presOf" srcId="{32DB3161-1879-417A-9BB6-2AAA8D941904}" destId="{76D14EF2-8097-4510-ABA7-5591460625C4}" srcOrd="0" destOrd="1" presId="urn:microsoft.com/office/officeart/2005/8/layout/process3"/>
    <dgm:cxn modelId="{B34A083F-E72B-441F-AC08-EBC7FE704876}" type="presOf" srcId="{500283EE-0626-46F6-8EF3-BA1E80DC4F3C}" destId="{0519EABB-7CA6-45D0-B5E1-CC40587E7CDC}" srcOrd="1" destOrd="0" presId="urn:microsoft.com/office/officeart/2005/8/layout/process3"/>
    <dgm:cxn modelId="{29D3825B-10A9-4D28-A5DD-258A449865F7}" type="presOf" srcId="{CF5A85C9-C585-4EC3-844D-A0B8C7B064CA}" destId="{7FA72BF9-BA28-4FB4-A102-D3B9C4374F14}" srcOrd="0" destOrd="0" presId="urn:microsoft.com/office/officeart/2005/8/layout/process3"/>
    <dgm:cxn modelId="{083D4F43-9BA2-4467-B69E-506A45FB141B}" type="presOf" srcId="{D4B3E874-43D0-45E6-8FBE-373744655425}" destId="{7E50C9FF-FD28-41F8-8234-647BA50AB67F}" srcOrd="1" destOrd="0" presId="urn:microsoft.com/office/officeart/2005/8/layout/process3"/>
    <dgm:cxn modelId="{95D3234A-0EE5-491A-A4FD-4338BEF6FEBD}" type="presOf" srcId="{D4B3E874-43D0-45E6-8FBE-373744655425}" destId="{CF944924-F41F-49D2-A5AA-BC7C7BC62D45}" srcOrd="0" destOrd="0" presId="urn:microsoft.com/office/officeart/2005/8/layout/process3"/>
    <dgm:cxn modelId="{F32AEA6C-8FDD-476C-88A8-FB34A66E458E}" srcId="{ECDF0120-2179-4463-AF92-A5B082022483}" destId="{9571393A-5A05-4400-9489-053C0727CE17}" srcOrd="0" destOrd="0" parTransId="{0CCE95FC-E3C1-47C9-8343-4715F2553928}" sibTransId="{D99273E3-712F-4DE4-80CF-74E939AE8F55}"/>
    <dgm:cxn modelId="{E8C5A773-3C4F-4A84-870C-F58E703E1938}" type="presOf" srcId="{F85DD5FC-B1AF-4A83-BCA5-FD9E2035EBE1}" destId="{76D14EF2-8097-4510-ABA7-5591460625C4}" srcOrd="0" destOrd="2" presId="urn:microsoft.com/office/officeart/2005/8/layout/process3"/>
    <dgm:cxn modelId="{952D3189-7094-4CF4-98AB-28469A308D68}" type="presOf" srcId="{ECDF0120-2179-4463-AF92-A5B082022483}" destId="{DFA7B8EF-54CF-4CF8-941E-2843935137D4}" srcOrd="0" destOrd="0" presId="urn:microsoft.com/office/officeart/2005/8/layout/process3"/>
    <dgm:cxn modelId="{FC066997-CD4A-4B72-A76D-156685F6309B}" type="presOf" srcId="{500283EE-0626-46F6-8EF3-BA1E80DC4F3C}" destId="{9661C0DF-80CF-41FB-95FA-61AEED7B49C2}" srcOrd="0" destOrd="0" presId="urn:microsoft.com/office/officeart/2005/8/layout/process3"/>
    <dgm:cxn modelId="{0B118C9A-377F-4DED-A1AE-868D6D6C6EA6}" type="presOf" srcId="{BCB8FDF2-F08A-4E24-87E7-0A282C39D5B8}" destId="{B808841E-C5FF-4113-ADB7-6F295AC6014F}" srcOrd="0" destOrd="0" presId="urn:microsoft.com/office/officeart/2005/8/layout/process3"/>
    <dgm:cxn modelId="{758CCA9F-0B2E-4ABD-B8AC-CF1D5EE444B9}" srcId="{CF5A85C9-C585-4EC3-844D-A0B8C7B064CA}" destId="{0B029B63-C907-4BD7-B3CF-04221EE8CEDF}" srcOrd="2" destOrd="0" parTransId="{241C5BDA-77A5-4E9A-9AD6-9D71D797AC4D}" sibTransId="{AAD1D4AC-CE07-4E59-87BE-23FCB0DA2EA8}"/>
    <dgm:cxn modelId="{2A651AA6-BB1F-48F6-BFC0-06ADAA436448}" type="presOf" srcId="{9571393A-5A05-4400-9489-053C0727CE17}" destId="{76D14EF2-8097-4510-ABA7-5591460625C4}" srcOrd="0" destOrd="0" presId="urn:microsoft.com/office/officeart/2005/8/layout/process3"/>
    <dgm:cxn modelId="{8364BAA8-1304-4604-A4D5-C3616F4680A2}" srcId="{CF5A85C9-C585-4EC3-844D-A0B8C7B064CA}" destId="{ECDF0120-2179-4463-AF92-A5B082022483}" srcOrd="1" destOrd="0" parTransId="{DE7554F4-C9B9-419E-97D0-751F1351B017}" sibTransId="{1CB82DCA-970A-4B31-8FCD-1D136F08CC3A}"/>
    <dgm:cxn modelId="{AB5D26AE-16A8-43FB-939D-B20930F8D536}" srcId="{ECDF0120-2179-4463-AF92-A5B082022483}" destId="{F85DD5FC-B1AF-4A83-BCA5-FD9E2035EBE1}" srcOrd="2" destOrd="0" parTransId="{114017BE-9086-450D-B03E-134414C8100D}" sibTransId="{CF581D63-3047-4144-AC48-F8EEAAA3B956}"/>
    <dgm:cxn modelId="{E03F50B1-7A22-4AAF-AF87-1EF1C8C1504F}" srcId="{500283EE-0626-46F6-8EF3-BA1E80DC4F3C}" destId="{BCB8FDF2-F08A-4E24-87E7-0A282C39D5B8}" srcOrd="0" destOrd="0" parTransId="{1835ACB9-EB51-4BC8-B99F-116204A72955}" sibTransId="{FECEF940-38FC-43E2-961A-D3D1BC0FEC52}"/>
    <dgm:cxn modelId="{CFB4AEB2-A542-4B51-9B16-6B2B1D37115B}" type="presOf" srcId="{0B029B63-C907-4BD7-B3CF-04221EE8CEDF}" destId="{90B8B9F1-561E-47ED-AFB6-EDDD5D8FB6D4}" srcOrd="1" destOrd="0" presId="urn:microsoft.com/office/officeart/2005/8/layout/process3"/>
    <dgm:cxn modelId="{3D0321BE-0BC5-4162-A18B-3B7B5CB75988}" type="presOf" srcId="{ECDF0120-2179-4463-AF92-A5B082022483}" destId="{C134C054-3A09-414C-BC6D-1EAAFF332BCE}" srcOrd="1" destOrd="0" presId="urn:microsoft.com/office/officeart/2005/8/layout/process3"/>
    <dgm:cxn modelId="{6514E8CD-8D65-4371-9854-A8B207A0F816}" type="presOf" srcId="{B09943A3-2BAF-4FBA-8271-A43911537C2B}" destId="{1EDDA6BA-A017-4715-B67A-083DDDD8D9E6}" srcOrd="0" destOrd="0" presId="urn:microsoft.com/office/officeart/2005/8/layout/process3"/>
    <dgm:cxn modelId="{42E597F5-7868-4C70-B8A5-869CF7F9634E}" srcId="{ECDF0120-2179-4463-AF92-A5B082022483}" destId="{32DB3161-1879-417A-9BB6-2AAA8D941904}" srcOrd="1" destOrd="0" parTransId="{7F5BEC66-054D-4D58-AF20-729F5956BA87}" sibTransId="{8AC14447-6195-436C-8B73-23A6856C9D4C}"/>
    <dgm:cxn modelId="{4B01D219-913F-47BC-8C63-92CE307CF236}" type="presParOf" srcId="{7FA72BF9-BA28-4FB4-A102-D3B9C4374F14}" destId="{981AA4AD-5C18-44A6-BCEF-3949C469077E}" srcOrd="0" destOrd="0" presId="urn:microsoft.com/office/officeart/2005/8/layout/process3"/>
    <dgm:cxn modelId="{96FECF94-0402-4FC5-BC99-85A6DE99232D}" type="presParOf" srcId="{981AA4AD-5C18-44A6-BCEF-3949C469077E}" destId="{9661C0DF-80CF-41FB-95FA-61AEED7B49C2}" srcOrd="0" destOrd="0" presId="urn:microsoft.com/office/officeart/2005/8/layout/process3"/>
    <dgm:cxn modelId="{1E82AE44-BEC1-40D1-83D4-2C33AFE9CF19}" type="presParOf" srcId="{981AA4AD-5C18-44A6-BCEF-3949C469077E}" destId="{0519EABB-7CA6-45D0-B5E1-CC40587E7CDC}" srcOrd="1" destOrd="0" presId="urn:microsoft.com/office/officeart/2005/8/layout/process3"/>
    <dgm:cxn modelId="{359303C0-CE78-4032-8149-1E70AD826C71}" type="presParOf" srcId="{981AA4AD-5C18-44A6-BCEF-3949C469077E}" destId="{B808841E-C5FF-4113-ADB7-6F295AC6014F}" srcOrd="2" destOrd="0" presId="urn:microsoft.com/office/officeart/2005/8/layout/process3"/>
    <dgm:cxn modelId="{93F4DD17-24E7-436F-8645-CC83356FEBDE}" type="presParOf" srcId="{7FA72BF9-BA28-4FB4-A102-D3B9C4374F14}" destId="{CF944924-F41F-49D2-A5AA-BC7C7BC62D45}" srcOrd="1" destOrd="0" presId="urn:microsoft.com/office/officeart/2005/8/layout/process3"/>
    <dgm:cxn modelId="{C47D25E5-879C-4D08-9EB9-0B26D56EED51}" type="presParOf" srcId="{CF944924-F41F-49D2-A5AA-BC7C7BC62D45}" destId="{7E50C9FF-FD28-41F8-8234-647BA50AB67F}" srcOrd="0" destOrd="0" presId="urn:microsoft.com/office/officeart/2005/8/layout/process3"/>
    <dgm:cxn modelId="{66C36160-6C14-4098-9AB7-83866F659FAB}" type="presParOf" srcId="{7FA72BF9-BA28-4FB4-A102-D3B9C4374F14}" destId="{4595156A-D406-4DE6-B9D9-482CB91B6F4A}" srcOrd="2" destOrd="0" presId="urn:microsoft.com/office/officeart/2005/8/layout/process3"/>
    <dgm:cxn modelId="{6AC97357-1BFC-4025-AE18-8246315781D7}" type="presParOf" srcId="{4595156A-D406-4DE6-B9D9-482CB91B6F4A}" destId="{DFA7B8EF-54CF-4CF8-941E-2843935137D4}" srcOrd="0" destOrd="0" presId="urn:microsoft.com/office/officeart/2005/8/layout/process3"/>
    <dgm:cxn modelId="{D9E112A5-612C-48C1-93F2-F456325C3FD8}" type="presParOf" srcId="{4595156A-D406-4DE6-B9D9-482CB91B6F4A}" destId="{C134C054-3A09-414C-BC6D-1EAAFF332BCE}" srcOrd="1" destOrd="0" presId="urn:microsoft.com/office/officeart/2005/8/layout/process3"/>
    <dgm:cxn modelId="{A9425720-26E4-40D5-A820-30F7D6239108}" type="presParOf" srcId="{4595156A-D406-4DE6-B9D9-482CB91B6F4A}" destId="{76D14EF2-8097-4510-ABA7-5591460625C4}" srcOrd="2" destOrd="0" presId="urn:microsoft.com/office/officeart/2005/8/layout/process3"/>
    <dgm:cxn modelId="{F5853AD3-ACED-444E-8DDE-46C25FF8C131}" type="presParOf" srcId="{7FA72BF9-BA28-4FB4-A102-D3B9C4374F14}" destId="{CB4FB2E1-70CC-48B1-9533-D4DF89834D58}" srcOrd="3" destOrd="0" presId="urn:microsoft.com/office/officeart/2005/8/layout/process3"/>
    <dgm:cxn modelId="{7769CB2B-9507-484A-AF87-A2EBD6343FB6}" type="presParOf" srcId="{CB4FB2E1-70CC-48B1-9533-D4DF89834D58}" destId="{A2096B24-7AF1-4C13-BEDF-AC545EE9CD97}" srcOrd="0" destOrd="0" presId="urn:microsoft.com/office/officeart/2005/8/layout/process3"/>
    <dgm:cxn modelId="{40E1D925-EF52-4488-ABB7-3E0DC1FFE470}" type="presParOf" srcId="{7FA72BF9-BA28-4FB4-A102-D3B9C4374F14}" destId="{72F9617C-68A2-4CAB-8B7C-77830C492698}" srcOrd="4" destOrd="0" presId="urn:microsoft.com/office/officeart/2005/8/layout/process3"/>
    <dgm:cxn modelId="{3D8BFB0C-9835-4172-A3EE-AAC819286040}" type="presParOf" srcId="{72F9617C-68A2-4CAB-8B7C-77830C492698}" destId="{B29757BE-97F5-4C46-8C92-0181C5F55890}" srcOrd="0" destOrd="0" presId="urn:microsoft.com/office/officeart/2005/8/layout/process3"/>
    <dgm:cxn modelId="{FA17FDAE-9B84-4FFF-9212-12FD2C1039B0}" type="presParOf" srcId="{72F9617C-68A2-4CAB-8B7C-77830C492698}" destId="{90B8B9F1-561E-47ED-AFB6-EDDD5D8FB6D4}" srcOrd="1" destOrd="0" presId="urn:microsoft.com/office/officeart/2005/8/layout/process3"/>
    <dgm:cxn modelId="{315A1058-D592-42FB-8D72-E68307D483A6}" type="presParOf" srcId="{72F9617C-68A2-4CAB-8B7C-77830C492698}" destId="{1EDDA6BA-A017-4715-B67A-083DDDD8D9E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A85C9-C585-4EC3-844D-A0B8C7B064C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DB6DD40-87B8-4E6A-8D56-7F9801D2BBDD}">
      <dgm:prSet phldrT="[Text]" custT="1"/>
      <dgm:spPr/>
      <dgm:t>
        <a:bodyPr/>
        <a:lstStyle/>
        <a:p>
          <a:r>
            <a:rPr lang="en-US" sz="1600" dirty="0"/>
            <a:t>Fellowship Exams</a:t>
          </a:r>
        </a:p>
      </dgm:t>
    </dgm:pt>
    <dgm:pt modelId="{48DDD183-1AF8-493D-A960-E268E0C2731D}" type="parTrans" cxnId="{95AC4C6F-258E-4907-8D27-8D6FFBCE66A8}">
      <dgm:prSet/>
      <dgm:spPr/>
      <dgm:t>
        <a:bodyPr/>
        <a:lstStyle/>
        <a:p>
          <a:endParaRPr lang="en-US" sz="1600"/>
        </a:p>
      </dgm:t>
    </dgm:pt>
    <dgm:pt modelId="{7ABD89DC-E49C-4588-944B-03F52AE1102F}" type="sibTrans" cxnId="{95AC4C6F-258E-4907-8D27-8D6FFBCE66A8}">
      <dgm:prSet custT="1"/>
      <dgm:spPr/>
      <dgm:t>
        <a:bodyPr/>
        <a:lstStyle/>
        <a:p>
          <a:endParaRPr lang="en-US" sz="1600"/>
        </a:p>
      </dgm:t>
    </dgm:pt>
    <dgm:pt modelId="{1332B387-79E2-422F-9D59-821DAAE4B8F2}">
      <dgm:prSet phldrT="[Text]" custT="1"/>
      <dgm:spPr/>
      <dgm:t>
        <a:bodyPr/>
        <a:lstStyle/>
        <a:p>
          <a:r>
            <a:rPr lang="en-US" sz="1600" dirty="0"/>
            <a:t>Core Exam (5 Hour)</a:t>
          </a:r>
        </a:p>
      </dgm:t>
    </dgm:pt>
    <dgm:pt modelId="{88F377BF-0842-40F0-B6B7-7B7E32A10700}" type="parTrans" cxnId="{D2109397-2C9A-4F63-B4AD-AB617C725FDF}">
      <dgm:prSet/>
      <dgm:spPr/>
      <dgm:t>
        <a:bodyPr/>
        <a:lstStyle/>
        <a:p>
          <a:endParaRPr lang="en-US" sz="1600"/>
        </a:p>
      </dgm:t>
    </dgm:pt>
    <dgm:pt modelId="{5B8A554F-E7B9-4E0C-BE59-58BBFEDDBB5A}" type="sibTrans" cxnId="{D2109397-2C9A-4F63-B4AD-AB617C725FDF}">
      <dgm:prSet/>
      <dgm:spPr/>
      <dgm:t>
        <a:bodyPr/>
        <a:lstStyle/>
        <a:p>
          <a:endParaRPr lang="en-US" sz="1600"/>
        </a:p>
      </dgm:t>
    </dgm:pt>
    <dgm:pt modelId="{F2DFC440-60A0-4DB3-B017-3AE403B7C862}">
      <dgm:prSet phldrT="[Text]" custT="1"/>
      <dgm:spPr/>
      <dgm:t>
        <a:bodyPr/>
        <a:lstStyle/>
        <a:p>
          <a:r>
            <a:rPr lang="en-US" sz="1600" dirty="0"/>
            <a:t>Advanced Exam (5 Hour)</a:t>
          </a:r>
        </a:p>
      </dgm:t>
    </dgm:pt>
    <dgm:pt modelId="{C2A8EEE8-B399-4C3B-B438-95FDFA0D647F}" type="parTrans" cxnId="{8B6F79B7-284F-4D28-9322-BCBA7ECDD69A}">
      <dgm:prSet/>
      <dgm:spPr/>
      <dgm:t>
        <a:bodyPr/>
        <a:lstStyle/>
        <a:p>
          <a:endParaRPr lang="en-US" sz="1600"/>
        </a:p>
      </dgm:t>
    </dgm:pt>
    <dgm:pt modelId="{77136341-46D3-4339-9654-79C80A48FAF9}" type="sibTrans" cxnId="{8B6F79B7-284F-4D28-9322-BCBA7ECDD69A}">
      <dgm:prSet/>
      <dgm:spPr/>
      <dgm:t>
        <a:bodyPr/>
        <a:lstStyle/>
        <a:p>
          <a:endParaRPr lang="en-US" sz="1600"/>
        </a:p>
      </dgm:t>
    </dgm:pt>
    <dgm:pt modelId="{EBDC5042-8771-499F-9E8B-8F08DA6CB75A}">
      <dgm:prSet phldrT="[Text]" custT="1"/>
      <dgm:spPr/>
      <dgm:t>
        <a:bodyPr/>
        <a:lstStyle/>
        <a:p>
          <a:r>
            <a:rPr lang="en-US" sz="1600" dirty="0"/>
            <a:t>Risk Exam (2 Hour)</a:t>
          </a:r>
        </a:p>
      </dgm:t>
    </dgm:pt>
    <dgm:pt modelId="{17EA3B31-EB75-4113-8B42-75F3CD8CCFA5}" type="parTrans" cxnId="{B04E2E88-9C08-4DE4-B368-D7FEFAF4189C}">
      <dgm:prSet/>
      <dgm:spPr/>
      <dgm:t>
        <a:bodyPr/>
        <a:lstStyle/>
        <a:p>
          <a:endParaRPr lang="en-US" sz="1600"/>
        </a:p>
      </dgm:t>
    </dgm:pt>
    <dgm:pt modelId="{8B43E82C-38B6-493E-9E62-63A48027EE8C}" type="sibTrans" cxnId="{B04E2E88-9C08-4DE4-B368-D7FEFAF4189C}">
      <dgm:prSet/>
      <dgm:spPr/>
      <dgm:t>
        <a:bodyPr/>
        <a:lstStyle/>
        <a:p>
          <a:endParaRPr lang="en-US" sz="1600"/>
        </a:p>
      </dgm:t>
    </dgm:pt>
    <dgm:pt modelId="{8996BE2F-620C-48F6-8E85-91E8ACC707E0}">
      <dgm:prSet phldrT="[Text]" custT="1"/>
      <dgm:spPr/>
      <dgm:t>
        <a:bodyPr/>
        <a:lstStyle/>
        <a:p>
          <a:r>
            <a:rPr lang="en-US" sz="1600" dirty="0"/>
            <a:t>Fellowship Modules</a:t>
          </a:r>
        </a:p>
      </dgm:t>
    </dgm:pt>
    <dgm:pt modelId="{D8C205B7-2866-42D3-8DD7-2950486CC8E3}" type="parTrans" cxnId="{E6723BB4-814A-4181-AC6C-B80F70F19BA0}">
      <dgm:prSet/>
      <dgm:spPr/>
      <dgm:t>
        <a:bodyPr/>
        <a:lstStyle/>
        <a:p>
          <a:endParaRPr lang="en-US" sz="1600"/>
        </a:p>
      </dgm:t>
    </dgm:pt>
    <dgm:pt modelId="{47B9C8FE-DAF0-4DAE-B001-4AC0C3EF8FEE}" type="sibTrans" cxnId="{E6723BB4-814A-4181-AC6C-B80F70F19BA0}">
      <dgm:prSet custT="1"/>
      <dgm:spPr/>
      <dgm:t>
        <a:bodyPr/>
        <a:lstStyle/>
        <a:p>
          <a:endParaRPr lang="en-US" sz="1600"/>
        </a:p>
      </dgm:t>
    </dgm:pt>
    <dgm:pt modelId="{2FAED351-0D48-4B9D-869F-FAF24A1F1A16}">
      <dgm:prSet phldrT="[Text]" custT="1"/>
      <dgm:spPr/>
      <dgm:t>
        <a:bodyPr/>
        <a:lstStyle/>
        <a:p>
          <a:r>
            <a:rPr lang="en-US" sz="1600" dirty="0"/>
            <a:t>Financial Economics</a:t>
          </a:r>
        </a:p>
      </dgm:t>
    </dgm:pt>
    <dgm:pt modelId="{28FE3A85-0298-4165-B658-A19DAFE9565E}" type="parTrans" cxnId="{2EABF3C8-9FD6-4A69-A474-C7D241F691B8}">
      <dgm:prSet/>
      <dgm:spPr/>
      <dgm:t>
        <a:bodyPr/>
        <a:lstStyle/>
        <a:p>
          <a:endParaRPr lang="en-US" sz="1600"/>
        </a:p>
      </dgm:t>
    </dgm:pt>
    <dgm:pt modelId="{66BEB26A-7A73-4BCB-B8F1-E59947FDA276}" type="sibTrans" cxnId="{2EABF3C8-9FD6-4A69-A474-C7D241F691B8}">
      <dgm:prSet/>
      <dgm:spPr/>
      <dgm:t>
        <a:bodyPr/>
        <a:lstStyle/>
        <a:p>
          <a:endParaRPr lang="en-US" sz="1600"/>
        </a:p>
      </dgm:t>
    </dgm:pt>
    <dgm:pt modelId="{70299436-C0D8-416C-9D2A-C75529D03CB0}">
      <dgm:prSet phldrT="[Text]" custT="1"/>
      <dgm:spPr/>
      <dgm:t>
        <a:bodyPr/>
        <a:lstStyle/>
        <a:p>
          <a:r>
            <a:rPr lang="en-US" sz="1600" dirty="0"/>
            <a:t>Enterprise Risk Management</a:t>
          </a:r>
        </a:p>
      </dgm:t>
    </dgm:pt>
    <dgm:pt modelId="{3E43CB3D-A3A7-43F9-BD55-16DAA4D96872}" type="parTrans" cxnId="{9C6FB5E6-98F5-45FB-8608-AA8B2E4ECA6D}">
      <dgm:prSet/>
      <dgm:spPr/>
      <dgm:t>
        <a:bodyPr/>
        <a:lstStyle/>
        <a:p>
          <a:endParaRPr lang="en-US" sz="1600"/>
        </a:p>
      </dgm:t>
    </dgm:pt>
    <dgm:pt modelId="{DC625571-9B54-44DA-AA61-2EA6B272BD65}" type="sibTrans" cxnId="{9C6FB5E6-98F5-45FB-8608-AA8B2E4ECA6D}">
      <dgm:prSet/>
      <dgm:spPr/>
      <dgm:t>
        <a:bodyPr/>
        <a:lstStyle/>
        <a:p>
          <a:endParaRPr lang="en-US" sz="1600"/>
        </a:p>
      </dgm:t>
    </dgm:pt>
    <dgm:pt modelId="{D2646908-D251-4F7F-B4B2-D90A9D7A1B2D}">
      <dgm:prSet phldrT="[Text]" custT="1"/>
      <dgm:spPr/>
      <dgm:t>
        <a:bodyPr/>
        <a:lstStyle/>
        <a:p>
          <a:r>
            <a:rPr lang="en-US" sz="1600" dirty="0"/>
            <a:t>Regulation and Taxation</a:t>
          </a:r>
        </a:p>
      </dgm:t>
    </dgm:pt>
    <dgm:pt modelId="{81245FF0-86ED-48BF-BE83-81AC374CD4ED}" type="parTrans" cxnId="{9D4184AE-6419-4FFB-8100-BED61A2B87DA}">
      <dgm:prSet/>
      <dgm:spPr/>
      <dgm:t>
        <a:bodyPr/>
        <a:lstStyle/>
        <a:p>
          <a:endParaRPr lang="en-US" sz="1600"/>
        </a:p>
      </dgm:t>
    </dgm:pt>
    <dgm:pt modelId="{528654FE-6A8C-4070-8CBE-3C3856F203B8}" type="sibTrans" cxnId="{9D4184AE-6419-4FFB-8100-BED61A2B87DA}">
      <dgm:prSet/>
      <dgm:spPr/>
      <dgm:t>
        <a:bodyPr/>
        <a:lstStyle/>
        <a:p>
          <a:endParaRPr lang="en-US" sz="1600"/>
        </a:p>
      </dgm:t>
    </dgm:pt>
    <dgm:pt modelId="{74022EBA-0806-4FFF-8EAA-621E47B41292}">
      <dgm:prSet phldrT="[Text]" custT="1"/>
      <dgm:spPr/>
      <dgm:t>
        <a:bodyPr/>
        <a:lstStyle/>
        <a:p>
          <a:r>
            <a:rPr lang="en-US" sz="1600" dirty="0"/>
            <a:t>Fellowship Admission Course</a:t>
          </a:r>
        </a:p>
      </dgm:t>
    </dgm:pt>
    <dgm:pt modelId="{AB260DF3-FB52-4AC1-8F81-8DC5A360D849}" type="parTrans" cxnId="{AFC1AF1A-3366-4919-AE65-CF4155A64D15}">
      <dgm:prSet/>
      <dgm:spPr/>
      <dgm:t>
        <a:bodyPr/>
        <a:lstStyle/>
        <a:p>
          <a:endParaRPr lang="en-US" sz="1600"/>
        </a:p>
      </dgm:t>
    </dgm:pt>
    <dgm:pt modelId="{33226856-DC7E-4118-9F92-61BFD869E8CD}" type="sibTrans" cxnId="{AFC1AF1A-3366-4919-AE65-CF4155A64D15}">
      <dgm:prSet/>
      <dgm:spPr/>
      <dgm:t>
        <a:bodyPr/>
        <a:lstStyle/>
        <a:p>
          <a:endParaRPr lang="en-US" sz="1600"/>
        </a:p>
      </dgm:t>
    </dgm:pt>
    <dgm:pt modelId="{ADE393C6-912B-479B-AC7F-64D8EA6DD8DD}">
      <dgm:prSet phldrT="[Text]" custT="1"/>
      <dgm:spPr/>
      <dgm:t>
        <a:bodyPr/>
        <a:lstStyle/>
        <a:p>
          <a:r>
            <a:rPr lang="en-US" sz="1600" dirty="0"/>
            <a:t>3 Day Course</a:t>
          </a:r>
        </a:p>
      </dgm:t>
    </dgm:pt>
    <dgm:pt modelId="{0728BC6B-02E6-4B55-8E9A-B1CE558A0018}" type="parTrans" cxnId="{CB96D8DF-6D39-497A-9882-BD937AA8CDBA}">
      <dgm:prSet/>
      <dgm:spPr/>
      <dgm:t>
        <a:bodyPr/>
        <a:lstStyle/>
        <a:p>
          <a:endParaRPr lang="en-US" sz="1600"/>
        </a:p>
      </dgm:t>
    </dgm:pt>
    <dgm:pt modelId="{A3C01ADC-1189-433B-A9CC-7F68E53856D4}" type="sibTrans" cxnId="{CB96D8DF-6D39-497A-9882-BD937AA8CDBA}">
      <dgm:prSet/>
      <dgm:spPr/>
      <dgm:t>
        <a:bodyPr/>
        <a:lstStyle/>
        <a:p>
          <a:endParaRPr lang="en-US" sz="1600"/>
        </a:p>
      </dgm:t>
    </dgm:pt>
    <dgm:pt modelId="{7FA72BF9-BA28-4FB4-A102-D3B9C4374F14}" type="pres">
      <dgm:prSet presAssocID="{CF5A85C9-C585-4EC3-844D-A0B8C7B064CA}" presName="linearFlow" presStyleCnt="0">
        <dgm:presLayoutVars>
          <dgm:dir/>
          <dgm:animLvl val="lvl"/>
          <dgm:resizeHandles val="exact"/>
        </dgm:presLayoutVars>
      </dgm:prSet>
      <dgm:spPr/>
    </dgm:pt>
    <dgm:pt modelId="{6CD475EB-A2B0-4F36-B515-D7CA77918F65}" type="pres">
      <dgm:prSet presAssocID="{1DB6DD40-87B8-4E6A-8D56-7F9801D2BBDD}" presName="composite" presStyleCnt="0"/>
      <dgm:spPr/>
    </dgm:pt>
    <dgm:pt modelId="{6CC23CE6-D9EF-4EAB-BDAB-70DE1147282E}" type="pres">
      <dgm:prSet presAssocID="{1DB6DD40-87B8-4E6A-8D56-7F9801D2BBDD}" presName="parTx" presStyleLbl="node1" presStyleIdx="0" presStyleCnt="3">
        <dgm:presLayoutVars>
          <dgm:chMax val="0"/>
          <dgm:chPref val="0"/>
          <dgm:bulletEnabled val="1"/>
        </dgm:presLayoutVars>
      </dgm:prSet>
      <dgm:spPr/>
    </dgm:pt>
    <dgm:pt modelId="{739C1DC5-26A3-4AF6-8412-117C5CC30C4C}" type="pres">
      <dgm:prSet presAssocID="{1DB6DD40-87B8-4E6A-8D56-7F9801D2BBDD}" presName="parSh" presStyleLbl="node1" presStyleIdx="0" presStyleCnt="3"/>
      <dgm:spPr/>
    </dgm:pt>
    <dgm:pt modelId="{47D8A31E-0E5A-4566-9973-C50DB7E4F259}" type="pres">
      <dgm:prSet presAssocID="{1DB6DD40-87B8-4E6A-8D56-7F9801D2BBDD}" presName="desTx" presStyleLbl="fgAcc1" presStyleIdx="0" presStyleCnt="3">
        <dgm:presLayoutVars>
          <dgm:bulletEnabled val="1"/>
        </dgm:presLayoutVars>
      </dgm:prSet>
      <dgm:spPr/>
    </dgm:pt>
    <dgm:pt modelId="{A31FA3EB-38A9-47CB-9A2F-0259D93A2D58}" type="pres">
      <dgm:prSet presAssocID="{7ABD89DC-E49C-4588-944B-03F52AE1102F}" presName="sibTrans" presStyleLbl="sibTrans2D1" presStyleIdx="0" presStyleCnt="2"/>
      <dgm:spPr/>
    </dgm:pt>
    <dgm:pt modelId="{AEF241C7-ED54-44A2-8D5D-85536DF7F4A0}" type="pres">
      <dgm:prSet presAssocID="{7ABD89DC-E49C-4588-944B-03F52AE1102F}" presName="connTx" presStyleLbl="sibTrans2D1" presStyleIdx="0" presStyleCnt="2"/>
      <dgm:spPr/>
    </dgm:pt>
    <dgm:pt modelId="{B35D002E-66B4-49F6-914C-E0A9E932FD47}" type="pres">
      <dgm:prSet presAssocID="{8996BE2F-620C-48F6-8E85-91E8ACC707E0}" presName="composite" presStyleCnt="0"/>
      <dgm:spPr/>
    </dgm:pt>
    <dgm:pt modelId="{922C9E84-94B5-4CC3-9030-61F77FA73B15}" type="pres">
      <dgm:prSet presAssocID="{8996BE2F-620C-48F6-8E85-91E8ACC707E0}" presName="parTx" presStyleLbl="node1" presStyleIdx="0" presStyleCnt="3">
        <dgm:presLayoutVars>
          <dgm:chMax val="0"/>
          <dgm:chPref val="0"/>
          <dgm:bulletEnabled val="1"/>
        </dgm:presLayoutVars>
      </dgm:prSet>
      <dgm:spPr/>
    </dgm:pt>
    <dgm:pt modelId="{7D9CC063-F27F-4AC7-8F45-A92EE5AF7A3F}" type="pres">
      <dgm:prSet presAssocID="{8996BE2F-620C-48F6-8E85-91E8ACC707E0}" presName="parSh" presStyleLbl="node1" presStyleIdx="1" presStyleCnt="3"/>
      <dgm:spPr/>
    </dgm:pt>
    <dgm:pt modelId="{59DA0D6B-7602-48FF-BE86-87B4D2797493}" type="pres">
      <dgm:prSet presAssocID="{8996BE2F-620C-48F6-8E85-91E8ACC707E0}" presName="desTx" presStyleLbl="fgAcc1" presStyleIdx="1" presStyleCnt="3">
        <dgm:presLayoutVars>
          <dgm:bulletEnabled val="1"/>
        </dgm:presLayoutVars>
      </dgm:prSet>
      <dgm:spPr/>
    </dgm:pt>
    <dgm:pt modelId="{3480F5D2-9132-43F2-9C48-E9E888331A68}" type="pres">
      <dgm:prSet presAssocID="{47B9C8FE-DAF0-4DAE-B001-4AC0C3EF8FEE}" presName="sibTrans" presStyleLbl="sibTrans2D1" presStyleIdx="1" presStyleCnt="2"/>
      <dgm:spPr/>
    </dgm:pt>
    <dgm:pt modelId="{18AAB433-8473-4A11-89ED-24E87EECC578}" type="pres">
      <dgm:prSet presAssocID="{47B9C8FE-DAF0-4DAE-B001-4AC0C3EF8FEE}" presName="connTx" presStyleLbl="sibTrans2D1" presStyleIdx="1" presStyleCnt="2"/>
      <dgm:spPr/>
    </dgm:pt>
    <dgm:pt modelId="{0BBBE6CD-33CD-4701-93C1-78F5F64D5097}" type="pres">
      <dgm:prSet presAssocID="{74022EBA-0806-4FFF-8EAA-621E47B41292}" presName="composite" presStyleCnt="0"/>
      <dgm:spPr/>
    </dgm:pt>
    <dgm:pt modelId="{05129130-FB18-475E-AEA2-4BE7DEF656D2}" type="pres">
      <dgm:prSet presAssocID="{74022EBA-0806-4FFF-8EAA-621E47B41292}" presName="parTx" presStyleLbl="node1" presStyleIdx="1" presStyleCnt="3">
        <dgm:presLayoutVars>
          <dgm:chMax val="0"/>
          <dgm:chPref val="0"/>
          <dgm:bulletEnabled val="1"/>
        </dgm:presLayoutVars>
      </dgm:prSet>
      <dgm:spPr/>
    </dgm:pt>
    <dgm:pt modelId="{297A44D5-5B9E-40AA-8A82-7A0ACDF9B48C}" type="pres">
      <dgm:prSet presAssocID="{74022EBA-0806-4FFF-8EAA-621E47B41292}" presName="parSh" presStyleLbl="node1" presStyleIdx="2" presStyleCnt="3"/>
      <dgm:spPr/>
    </dgm:pt>
    <dgm:pt modelId="{CE34DAD9-78E4-4860-9BA3-A33EFF155D42}" type="pres">
      <dgm:prSet presAssocID="{74022EBA-0806-4FFF-8EAA-621E47B41292}" presName="desTx" presStyleLbl="fgAcc1" presStyleIdx="2" presStyleCnt="3">
        <dgm:presLayoutVars>
          <dgm:bulletEnabled val="1"/>
        </dgm:presLayoutVars>
      </dgm:prSet>
      <dgm:spPr/>
    </dgm:pt>
  </dgm:ptLst>
  <dgm:cxnLst>
    <dgm:cxn modelId="{AFC1AF1A-3366-4919-AE65-CF4155A64D15}" srcId="{CF5A85C9-C585-4EC3-844D-A0B8C7B064CA}" destId="{74022EBA-0806-4FFF-8EAA-621E47B41292}" srcOrd="2" destOrd="0" parTransId="{AB260DF3-FB52-4AC1-8F81-8DC5A360D849}" sibTransId="{33226856-DC7E-4118-9F92-61BFD869E8CD}"/>
    <dgm:cxn modelId="{EEA16E24-9034-4679-A4E4-6DA0EBD372F0}" type="presOf" srcId="{70299436-C0D8-416C-9D2A-C75529D03CB0}" destId="{59DA0D6B-7602-48FF-BE86-87B4D2797493}" srcOrd="0" destOrd="1" presId="urn:microsoft.com/office/officeart/2005/8/layout/process3"/>
    <dgm:cxn modelId="{147A4F3C-BF8F-404A-9EF5-5E8A83079ED9}" type="presOf" srcId="{EBDC5042-8771-499F-9E8B-8F08DA6CB75A}" destId="{47D8A31E-0E5A-4566-9973-C50DB7E4F259}" srcOrd="0" destOrd="2" presId="urn:microsoft.com/office/officeart/2005/8/layout/process3"/>
    <dgm:cxn modelId="{29D3825B-10A9-4D28-A5DD-258A449865F7}" type="presOf" srcId="{CF5A85C9-C585-4EC3-844D-A0B8C7B064CA}" destId="{7FA72BF9-BA28-4FB4-A102-D3B9C4374F14}" srcOrd="0" destOrd="0" presId="urn:microsoft.com/office/officeart/2005/8/layout/process3"/>
    <dgm:cxn modelId="{FA2BD168-B4A6-4761-BD17-2163DA20AC47}" type="presOf" srcId="{ADE393C6-912B-479B-AC7F-64D8EA6DD8DD}" destId="{CE34DAD9-78E4-4860-9BA3-A33EFF155D42}" srcOrd="0" destOrd="0" presId="urn:microsoft.com/office/officeart/2005/8/layout/process3"/>
    <dgm:cxn modelId="{95AC4C6F-258E-4907-8D27-8D6FFBCE66A8}" srcId="{CF5A85C9-C585-4EC3-844D-A0B8C7B064CA}" destId="{1DB6DD40-87B8-4E6A-8D56-7F9801D2BBDD}" srcOrd="0" destOrd="0" parTransId="{48DDD183-1AF8-493D-A960-E268E0C2731D}" sibTransId="{7ABD89DC-E49C-4588-944B-03F52AE1102F}"/>
    <dgm:cxn modelId="{E6047851-4468-4EEA-B86A-B491B19E0284}" type="presOf" srcId="{8996BE2F-620C-48F6-8E85-91E8ACC707E0}" destId="{922C9E84-94B5-4CC3-9030-61F77FA73B15}" srcOrd="0" destOrd="0" presId="urn:microsoft.com/office/officeart/2005/8/layout/process3"/>
    <dgm:cxn modelId="{EFEB6C56-DCD2-408F-9CFF-426F7A56EA32}" type="presOf" srcId="{D2646908-D251-4F7F-B4B2-D90A9D7A1B2D}" destId="{59DA0D6B-7602-48FF-BE86-87B4D2797493}" srcOrd="0" destOrd="2" presId="urn:microsoft.com/office/officeart/2005/8/layout/process3"/>
    <dgm:cxn modelId="{66C80458-CCB9-4200-9CAB-0263252B6819}" type="presOf" srcId="{74022EBA-0806-4FFF-8EAA-621E47B41292}" destId="{05129130-FB18-475E-AEA2-4BE7DEF656D2}" srcOrd="0" destOrd="0" presId="urn:microsoft.com/office/officeart/2005/8/layout/process3"/>
    <dgm:cxn modelId="{ADBA8478-79EF-434A-AEF9-237A1DEA7BB0}" type="presOf" srcId="{1DB6DD40-87B8-4E6A-8D56-7F9801D2BBDD}" destId="{739C1DC5-26A3-4AF6-8412-117C5CC30C4C}" srcOrd="1" destOrd="0" presId="urn:microsoft.com/office/officeart/2005/8/layout/process3"/>
    <dgm:cxn modelId="{82D62279-B401-4310-83BF-ACEA7FAB4DB3}" type="presOf" srcId="{1DB6DD40-87B8-4E6A-8D56-7F9801D2BBDD}" destId="{6CC23CE6-D9EF-4EAB-BDAB-70DE1147282E}" srcOrd="0" destOrd="0" presId="urn:microsoft.com/office/officeart/2005/8/layout/process3"/>
    <dgm:cxn modelId="{BAE5E07E-26E1-4D52-93FE-F12B705D96DA}" type="presOf" srcId="{F2DFC440-60A0-4DB3-B017-3AE403B7C862}" destId="{47D8A31E-0E5A-4566-9973-C50DB7E4F259}" srcOrd="0" destOrd="1" presId="urn:microsoft.com/office/officeart/2005/8/layout/process3"/>
    <dgm:cxn modelId="{B04E2E88-9C08-4DE4-B368-D7FEFAF4189C}" srcId="{1DB6DD40-87B8-4E6A-8D56-7F9801D2BBDD}" destId="{EBDC5042-8771-499F-9E8B-8F08DA6CB75A}" srcOrd="2" destOrd="0" parTransId="{17EA3B31-EB75-4113-8B42-75F3CD8CCFA5}" sibTransId="{8B43E82C-38B6-493E-9E62-63A48027EE8C}"/>
    <dgm:cxn modelId="{D2109397-2C9A-4F63-B4AD-AB617C725FDF}" srcId="{1DB6DD40-87B8-4E6A-8D56-7F9801D2BBDD}" destId="{1332B387-79E2-422F-9D59-821DAAE4B8F2}" srcOrd="0" destOrd="0" parTransId="{88F377BF-0842-40F0-B6B7-7B7E32A10700}" sibTransId="{5B8A554F-E7B9-4E0C-BE59-58BBFEDDBB5A}"/>
    <dgm:cxn modelId="{57827C9D-3F41-44AA-9A29-F9C52DA566E6}" type="presOf" srcId="{74022EBA-0806-4FFF-8EAA-621E47B41292}" destId="{297A44D5-5B9E-40AA-8A82-7A0ACDF9B48C}" srcOrd="1" destOrd="0" presId="urn:microsoft.com/office/officeart/2005/8/layout/process3"/>
    <dgm:cxn modelId="{5ABC1EAB-3561-4C2E-815A-7A3D799A86F3}" type="presOf" srcId="{2FAED351-0D48-4B9D-869F-FAF24A1F1A16}" destId="{59DA0D6B-7602-48FF-BE86-87B4D2797493}" srcOrd="0" destOrd="0" presId="urn:microsoft.com/office/officeart/2005/8/layout/process3"/>
    <dgm:cxn modelId="{9D4184AE-6419-4FFB-8100-BED61A2B87DA}" srcId="{8996BE2F-620C-48F6-8E85-91E8ACC707E0}" destId="{D2646908-D251-4F7F-B4B2-D90A9D7A1B2D}" srcOrd="2" destOrd="0" parTransId="{81245FF0-86ED-48BF-BE83-81AC374CD4ED}" sibTransId="{528654FE-6A8C-4070-8CBE-3C3856F203B8}"/>
    <dgm:cxn modelId="{DBBA1AAF-A5BD-4F99-A860-6BF8598DBDA0}" type="presOf" srcId="{8996BE2F-620C-48F6-8E85-91E8ACC707E0}" destId="{7D9CC063-F27F-4AC7-8F45-A92EE5AF7A3F}" srcOrd="1" destOrd="0" presId="urn:microsoft.com/office/officeart/2005/8/layout/process3"/>
    <dgm:cxn modelId="{E6723BB4-814A-4181-AC6C-B80F70F19BA0}" srcId="{CF5A85C9-C585-4EC3-844D-A0B8C7B064CA}" destId="{8996BE2F-620C-48F6-8E85-91E8ACC707E0}" srcOrd="1" destOrd="0" parTransId="{D8C205B7-2866-42D3-8DD7-2950486CC8E3}" sibTransId="{47B9C8FE-DAF0-4DAE-B001-4AC0C3EF8FEE}"/>
    <dgm:cxn modelId="{8B6F79B7-284F-4D28-9322-BCBA7ECDD69A}" srcId="{1DB6DD40-87B8-4E6A-8D56-7F9801D2BBDD}" destId="{F2DFC440-60A0-4DB3-B017-3AE403B7C862}" srcOrd="1" destOrd="0" parTransId="{C2A8EEE8-B399-4C3B-B438-95FDFA0D647F}" sibTransId="{77136341-46D3-4339-9654-79C80A48FAF9}"/>
    <dgm:cxn modelId="{D1EBC1C0-70C9-4AEF-ADE1-1189C07D1B28}" type="presOf" srcId="{1332B387-79E2-422F-9D59-821DAAE4B8F2}" destId="{47D8A31E-0E5A-4566-9973-C50DB7E4F259}" srcOrd="0" destOrd="0" presId="urn:microsoft.com/office/officeart/2005/8/layout/process3"/>
    <dgm:cxn modelId="{F6EDC5C0-DD26-4AAD-81C9-4F90DE548044}" type="presOf" srcId="{47B9C8FE-DAF0-4DAE-B001-4AC0C3EF8FEE}" destId="{18AAB433-8473-4A11-89ED-24E87EECC578}" srcOrd="1" destOrd="0" presId="urn:microsoft.com/office/officeart/2005/8/layout/process3"/>
    <dgm:cxn modelId="{2EABF3C8-9FD6-4A69-A474-C7D241F691B8}" srcId="{8996BE2F-620C-48F6-8E85-91E8ACC707E0}" destId="{2FAED351-0D48-4B9D-869F-FAF24A1F1A16}" srcOrd="0" destOrd="0" parTransId="{28FE3A85-0298-4165-B658-A19DAFE9565E}" sibTransId="{66BEB26A-7A73-4BCB-B8F1-E59947FDA276}"/>
    <dgm:cxn modelId="{AAC2E8DB-7040-43D2-AAAA-5C4FC7C18D54}" type="presOf" srcId="{7ABD89DC-E49C-4588-944B-03F52AE1102F}" destId="{AEF241C7-ED54-44A2-8D5D-85536DF7F4A0}" srcOrd="1" destOrd="0" presId="urn:microsoft.com/office/officeart/2005/8/layout/process3"/>
    <dgm:cxn modelId="{CB96D8DF-6D39-497A-9882-BD937AA8CDBA}" srcId="{74022EBA-0806-4FFF-8EAA-621E47B41292}" destId="{ADE393C6-912B-479B-AC7F-64D8EA6DD8DD}" srcOrd="0" destOrd="0" parTransId="{0728BC6B-02E6-4B55-8E9A-B1CE558A0018}" sibTransId="{A3C01ADC-1189-433B-A9CC-7F68E53856D4}"/>
    <dgm:cxn modelId="{B44EB8E2-BFB2-4F1D-BA39-17BFC458E9FD}" type="presOf" srcId="{47B9C8FE-DAF0-4DAE-B001-4AC0C3EF8FEE}" destId="{3480F5D2-9132-43F2-9C48-E9E888331A68}" srcOrd="0" destOrd="0" presId="urn:microsoft.com/office/officeart/2005/8/layout/process3"/>
    <dgm:cxn modelId="{9C6FB5E6-98F5-45FB-8608-AA8B2E4ECA6D}" srcId="{8996BE2F-620C-48F6-8E85-91E8ACC707E0}" destId="{70299436-C0D8-416C-9D2A-C75529D03CB0}" srcOrd="1" destOrd="0" parTransId="{3E43CB3D-A3A7-43F9-BD55-16DAA4D96872}" sibTransId="{DC625571-9B54-44DA-AA61-2EA6B272BD65}"/>
    <dgm:cxn modelId="{3F17C8F3-EF1D-4F9D-879F-8BBF7D445B06}" type="presOf" srcId="{7ABD89DC-E49C-4588-944B-03F52AE1102F}" destId="{A31FA3EB-38A9-47CB-9A2F-0259D93A2D58}" srcOrd="0" destOrd="0" presId="urn:microsoft.com/office/officeart/2005/8/layout/process3"/>
    <dgm:cxn modelId="{E8A9FCFE-0D52-4AFB-85A3-2B083331AE65}" type="presParOf" srcId="{7FA72BF9-BA28-4FB4-A102-D3B9C4374F14}" destId="{6CD475EB-A2B0-4F36-B515-D7CA77918F65}" srcOrd="0" destOrd="0" presId="urn:microsoft.com/office/officeart/2005/8/layout/process3"/>
    <dgm:cxn modelId="{62D7806A-1584-4690-9B9F-AA7D36407971}" type="presParOf" srcId="{6CD475EB-A2B0-4F36-B515-D7CA77918F65}" destId="{6CC23CE6-D9EF-4EAB-BDAB-70DE1147282E}" srcOrd="0" destOrd="0" presId="urn:microsoft.com/office/officeart/2005/8/layout/process3"/>
    <dgm:cxn modelId="{0211A69C-3BE0-411B-8A64-E3ABCDECAA93}" type="presParOf" srcId="{6CD475EB-A2B0-4F36-B515-D7CA77918F65}" destId="{739C1DC5-26A3-4AF6-8412-117C5CC30C4C}" srcOrd="1" destOrd="0" presId="urn:microsoft.com/office/officeart/2005/8/layout/process3"/>
    <dgm:cxn modelId="{CEB5964F-35A0-46DB-B7C3-CFEFD645BBD6}" type="presParOf" srcId="{6CD475EB-A2B0-4F36-B515-D7CA77918F65}" destId="{47D8A31E-0E5A-4566-9973-C50DB7E4F259}" srcOrd="2" destOrd="0" presId="urn:microsoft.com/office/officeart/2005/8/layout/process3"/>
    <dgm:cxn modelId="{7140A687-30D9-464C-9D9D-503A5996D1C1}" type="presParOf" srcId="{7FA72BF9-BA28-4FB4-A102-D3B9C4374F14}" destId="{A31FA3EB-38A9-47CB-9A2F-0259D93A2D58}" srcOrd="1" destOrd="0" presId="urn:microsoft.com/office/officeart/2005/8/layout/process3"/>
    <dgm:cxn modelId="{811992EA-66EF-433F-9457-E84B6204B2DD}" type="presParOf" srcId="{A31FA3EB-38A9-47CB-9A2F-0259D93A2D58}" destId="{AEF241C7-ED54-44A2-8D5D-85536DF7F4A0}" srcOrd="0" destOrd="0" presId="urn:microsoft.com/office/officeart/2005/8/layout/process3"/>
    <dgm:cxn modelId="{C9382AC3-36C1-4052-B149-6A28BE6CB33D}" type="presParOf" srcId="{7FA72BF9-BA28-4FB4-A102-D3B9C4374F14}" destId="{B35D002E-66B4-49F6-914C-E0A9E932FD47}" srcOrd="2" destOrd="0" presId="urn:microsoft.com/office/officeart/2005/8/layout/process3"/>
    <dgm:cxn modelId="{318E2D07-6946-4DAE-81F3-EFC9F569A03F}" type="presParOf" srcId="{B35D002E-66B4-49F6-914C-E0A9E932FD47}" destId="{922C9E84-94B5-4CC3-9030-61F77FA73B15}" srcOrd="0" destOrd="0" presId="urn:microsoft.com/office/officeart/2005/8/layout/process3"/>
    <dgm:cxn modelId="{9C35E1BE-20AF-43E5-83F2-5294397CA225}" type="presParOf" srcId="{B35D002E-66B4-49F6-914C-E0A9E932FD47}" destId="{7D9CC063-F27F-4AC7-8F45-A92EE5AF7A3F}" srcOrd="1" destOrd="0" presId="urn:microsoft.com/office/officeart/2005/8/layout/process3"/>
    <dgm:cxn modelId="{932246CC-AAF1-4D83-B6CD-99F7EB2BDD31}" type="presParOf" srcId="{B35D002E-66B4-49F6-914C-E0A9E932FD47}" destId="{59DA0D6B-7602-48FF-BE86-87B4D2797493}" srcOrd="2" destOrd="0" presId="urn:microsoft.com/office/officeart/2005/8/layout/process3"/>
    <dgm:cxn modelId="{4F8C5DD1-D42E-4067-8097-A5F802A23549}" type="presParOf" srcId="{7FA72BF9-BA28-4FB4-A102-D3B9C4374F14}" destId="{3480F5D2-9132-43F2-9C48-E9E888331A68}" srcOrd="3" destOrd="0" presId="urn:microsoft.com/office/officeart/2005/8/layout/process3"/>
    <dgm:cxn modelId="{6A2AD0CA-8BF6-4532-B0DC-9B171BEE7970}" type="presParOf" srcId="{3480F5D2-9132-43F2-9C48-E9E888331A68}" destId="{18AAB433-8473-4A11-89ED-24E87EECC578}" srcOrd="0" destOrd="0" presId="urn:microsoft.com/office/officeart/2005/8/layout/process3"/>
    <dgm:cxn modelId="{9585CEF9-CE54-4305-AAEE-046DC36B3C40}" type="presParOf" srcId="{7FA72BF9-BA28-4FB4-A102-D3B9C4374F14}" destId="{0BBBE6CD-33CD-4701-93C1-78F5F64D5097}" srcOrd="4" destOrd="0" presId="urn:microsoft.com/office/officeart/2005/8/layout/process3"/>
    <dgm:cxn modelId="{3D2542D9-7782-4466-9BBC-B2CC89E61B79}" type="presParOf" srcId="{0BBBE6CD-33CD-4701-93C1-78F5F64D5097}" destId="{05129130-FB18-475E-AEA2-4BE7DEF656D2}" srcOrd="0" destOrd="0" presId="urn:microsoft.com/office/officeart/2005/8/layout/process3"/>
    <dgm:cxn modelId="{04265B32-7315-4A0D-AC20-8352D2D9442C}" type="presParOf" srcId="{0BBBE6CD-33CD-4701-93C1-78F5F64D5097}" destId="{297A44D5-5B9E-40AA-8A82-7A0ACDF9B48C}" srcOrd="1" destOrd="0" presId="urn:microsoft.com/office/officeart/2005/8/layout/process3"/>
    <dgm:cxn modelId="{07E47114-96F4-4796-B9E1-02238D37D5D0}" type="presParOf" srcId="{0BBBE6CD-33CD-4701-93C1-78F5F64D5097}" destId="{CE34DAD9-78E4-4860-9BA3-A33EFF155D42}"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949D7-9CC7-4E16-856D-B404A30EC2FE}" type="doc">
      <dgm:prSet loTypeId="urn:microsoft.com/office/officeart/2005/8/layout/vList2" loCatId="Inbox" qsTypeId="urn:microsoft.com/office/officeart/2005/8/quickstyle/simple5" qsCatId="simple" csTypeId="urn:microsoft.com/office/officeart/2005/8/colors/colorful3" csCatId="colorful"/>
      <dgm:spPr/>
      <dgm:t>
        <a:bodyPr/>
        <a:lstStyle/>
        <a:p>
          <a:endParaRPr lang="en-US"/>
        </a:p>
      </dgm:t>
    </dgm:pt>
    <dgm:pt modelId="{0B1051D4-E92F-45F0-8AC4-B6C9CB37B5F2}">
      <dgm:prSet/>
      <dgm:spPr/>
      <dgm:t>
        <a:bodyPr/>
        <a:lstStyle/>
        <a:p>
          <a:r>
            <a:rPr lang="en-US" baseline="0" dirty="0">
              <a:solidFill>
                <a:schemeClr val="tx1"/>
              </a:solidFill>
            </a:rPr>
            <a:t>Study Hours</a:t>
          </a:r>
          <a:endParaRPr lang="en-US" dirty="0">
            <a:solidFill>
              <a:schemeClr val="tx1"/>
            </a:solidFill>
          </a:endParaRPr>
        </a:p>
      </dgm:t>
    </dgm:pt>
    <dgm:pt modelId="{1F5E26EE-277F-4CC1-987E-9CF090EAE23F}" type="parTrans" cxnId="{025EA215-6A27-470D-B93F-B300C6697113}">
      <dgm:prSet/>
      <dgm:spPr/>
      <dgm:t>
        <a:bodyPr/>
        <a:lstStyle/>
        <a:p>
          <a:endParaRPr lang="en-US"/>
        </a:p>
      </dgm:t>
    </dgm:pt>
    <dgm:pt modelId="{5FCB0A51-FCBD-4A26-9C3C-F23E14BF3E00}" type="sibTrans" cxnId="{025EA215-6A27-470D-B93F-B300C6697113}">
      <dgm:prSet/>
      <dgm:spPr/>
      <dgm:t>
        <a:bodyPr/>
        <a:lstStyle/>
        <a:p>
          <a:endParaRPr lang="en-US"/>
        </a:p>
      </dgm:t>
    </dgm:pt>
    <dgm:pt modelId="{4E476877-5766-4F80-B7B7-D42440E53B46}">
      <dgm:prSet/>
      <dgm:spPr/>
      <dgm:t>
        <a:bodyPr/>
        <a:lstStyle/>
        <a:p>
          <a:r>
            <a:rPr lang="en-US" baseline="0" dirty="0">
              <a:solidFill>
                <a:schemeClr val="tx1"/>
              </a:solidFill>
            </a:rPr>
            <a:t>2 Year rotations</a:t>
          </a:r>
          <a:endParaRPr lang="en-US" dirty="0">
            <a:solidFill>
              <a:schemeClr val="tx1"/>
            </a:solidFill>
          </a:endParaRPr>
        </a:p>
      </dgm:t>
    </dgm:pt>
    <dgm:pt modelId="{A971CF03-6AE3-42F7-8A28-6B41D64F3048}" type="parTrans" cxnId="{E84BCA9C-70B8-43BE-8B9E-421133DA5160}">
      <dgm:prSet/>
      <dgm:spPr/>
      <dgm:t>
        <a:bodyPr/>
        <a:lstStyle/>
        <a:p>
          <a:endParaRPr lang="en-US"/>
        </a:p>
      </dgm:t>
    </dgm:pt>
    <dgm:pt modelId="{3B11EC02-01FE-4C12-BFEC-C6CBB073CE64}" type="sibTrans" cxnId="{E84BCA9C-70B8-43BE-8B9E-421133DA5160}">
      <dgm:prSet/>
      <dgm:spPr/>
      <dgm:t>
        <a:bodyPr/>
        <a:lstStyle/>
        <a:p>
          <a:endParaRPr lang="en-US"/>
        </a:p>
      </dgm:t>
    </dgm:pt>
    <dgm:pt modelId="{CFCBCC73-5067-4FE0-8E62-369CB7C5038E}">
      <dgm:prSet/>
      <dgm:spPr/>
      <dgm:t>
        <a:bodyPr/>
        <a:lstStyle/>
        <a:p>
          <a:r>
            <a:rPr lang="en-US" baseline="0">
              <a:solidFill>
                <a:schemeClr val="tx1"/>
              </a:solidFill>
            </a:rPr>
            <a:t>Exam raises</a:t>
          </a:r>
          <a:endParaRPr lang="en-US">
            <a:solidFill>
              <a:schemeClr val="tx1"/>
            </a:solidFill>
          </a:endParaRPr>
        </a:p>
      </dgm:t>
    </dgm:pt>
    <dgm:pt modelId="{46F25FF2-9B01-41A1-BE66-CDE78C65BC26}" type="parTrans" cxnId="{F1F37AD6-CE4E-4138-B6B0-5BB438CE7591}">
      <dgm:prSet/>
      <dgm:spPr/>
      <dgm:t>
        <a:bodyPr/>
        <a:lstStyle/>
        <a:p>
          <a:endParaRPr lang="en-US"/>
        </a:p>
      </dgm:t>
    </dgm:pt>
    <dgm:pt modelId="{EBDD7A1A-4BF8-44AE-80E7-56458275A676}" type="sibTrans" cxnId="{F1F37AD6-CE4E-4138-B6B0-5BB438CE7591}">
      <dgm:prSet/>
      <dgm:spPr/>
      <dgm:t>
        <a:bodyPr/>
        <a:lstStyle/>
        <a:p>
          <a:endParaRPr lang="en-US"/>
        </a:p>
      </dgm:t>
    </dgm:pt>
    <dgm:pt modelId="{7E222882-1B8A-4FFC-AE7F-C4D0CCDC634A}">
      <dgm:prSet/>
      <dgm:spPr/>
      <dgm:t>
        <a:bodyPr/>
        <a:lstStyle/>
        <a:p>
          <a:r>
            <a:rPr lang="en-US" baseline="0" dirty="0">
              <a:solidFill>
                <a:schemeClr val="tx1"/>
              </a:solidFill>
            </a:rPr>
            <a:t>Bonuses with credentials</a:t>
          </a:r>
          <a:endParaRPr lang="en-US" dirty="0">
            <a:solidFill>
              <a:schemeClr val="tx1"/>
            </a:solidFill>
          </a:endParaRPr>
        </a:p>
      </dgm:t>
    </dgm:pt>
    <dgm:pt modelId="{025270FF-E547-456F-B18C-B5D35691678E}" type="parTrans" cxnId="{5BD9B7E5-50E5-4C26-8F94-00BA059923F6}">
      <dgm:prSet/>
      <dgm:spPr/>
      <dgm:t>
        <a:bodyPr/>
        <a:lstStyle/>
        <a:p>
          <a:endParaRPr lang="en-US"/>
        </a:p>
      </dgm:t>
    </dgm:pt>
    <dgm:pt modelId="{94ED45A8-88D7-40E5-AC3D-9FBAD8C020C0}" type="sibTrans" cxnId="{5BD9B7E5-50E5-4C26-8F94-00BA059923F6}">
      <dgm:prSet/>
      <dgm:spPr/>
      <dgm:t>
        <a:bodyPr/>
        <a:lstStyle/>
        <a:p>
          <a:endParaRPr lang="en-US"/>
        </a:p>
      </dgm:t>
    </dgm:pt>
    <dgm:pt modelId="{9423ECC3-9994-4304-922A-4475CA54CC9B}">
      <dgm:prSet/>
      <dgm:spPr/>
      <dgm:t>
        <a:bodyPr/>
        <a:lstStyle/>
        <a:p>
          <a:r>
            <a:rPr lang="en-US" baseline="0"/>
            <a:t>Seminars</a:t>
          </a:r>
          <a:endParaRPr lang="en-US"/>
        </a:p>
      </dgm:t>
    </dgm:pt>
    <dgm:pt modelId="{88831614-E54D-473B-BE41-912DBC792B79}" type="parTrans" cxnId="{EDD9B64F-D540-401D-9EEA-6D61C7F98651}">
      <dgm:prSet/>
      <dgm:spPr/>
      <dgm:t>
        <a:bodyPr/>
        <a:lstStyle/>
        <a:p>
          <a:endParaRPr lang="en-US"/>
        </a:p>
      </dgm:t>
    </dgm:pt>
    <dgm:pt modelId="{FA3AF31D-2601-419E-BA71-AA072662C60A}" type="sibTrans" cxnId="{EDD9B64F-D540-401D-9EEA-6D61C7F98651}">
      <dgm:prSet/>
      <dgm:spPr/>
      <dgm:t>
        <a:bodyPr/>
        <a:lstStyle/>
        <a:p>
          <a:endParaRPr lang="en-US"/>
        </a:p>
      </dgm:t>
    </dgm:pt>
    <dgm:pt modelId="{465FE377-7EAC-42D6-AA67-4C4D82BAC080}">
      <dgm:prSet/>
      <dgm:spPr/>
      <dgm:t>
        <a:bodyPr/>
        <a:lstStyle/>
        <a:p>
          <a:r>
            <a:rPr lang="en-US" baseline="0"/>
            <a:t>Exam Materials </a:t>
          </a:r>
          <a:endParaRPr lang="en-US"/>
        </a:p>
      </dgm:t>
    </dgm:pt>
    <dgm:pt modelId="{68D03583-B42B-4A3D-9FB0-E8E662F8CD50}" type="parTrans" cxnId="{3DDDBAE2-B2DC-4BAF-8C88-28D601F667DC}">
      <dgm:prSet/>
      <dgm:spPr/>
      <dgm:t>
        <a:bodyPr/>
        <a:lstStyle/>
        <a:p>
          <a:endParaRPr lang="en-US"/>
        </a:p>
      </dgm:t>
    </dgm:pt>
    <dgm:pt modelId="{7590CAD1-D537-47B7-B323-42DDE3B30230}" type="sibTrans" cxnId="{3DDDBAE2-B2DC-4BAF-8C88-28D601F667DC}">
      <dgm:prSet/>
      <dgm:spPr/>
      <dgm:t>
        <a:bodyPr/>
        <a:lstStyle/>
        <a:p>
          <a:endParaRPr lang="en-US"/>
        </a:p>
      </dgm:t>
    </dgm:pt>
    <dgm:pt modelId="{D38A90B7-6C7B-44FA-A4FF-402E31B0F7FA}">
      <dgm:prSet/>
      <dgm:spPr/>
      <dgm:t>
        <a:bodyPr/>
        <a:lstStyle/>
        <a:p>
          <a:r>
            <a:rPr lang="en-US" baseline="0"/>
            <a:t>Celebrations</a:t>
          </a:r>
          <a:endParaRPr lang="en-US"/>
        </a:p>
      </dgm:t>
    </dgm:pt>
    <dgm:pt modelId="{304B53C3-7A69-4275-BB0D-94CEDCD9A80F}" type="parTrans" cxnId="{C48D4EFC-D693-4970-A1EE-B4AFB3FFB387}">
      <dgm:prSet/>
      <dgm:spPr/>
      <dgm:t>
        <a:bodyPr/>
        <a:lstStyle/>
        <a:p>
          <a:endParaRPr lang="en-US"/>
        </a:p>
      </dgm:t>
    </dgm:pt>
    <dgm:pt modelId="{EEEEC94F-4093-4611-B676-001602186FC2}" type="sibTrans" cxnId="{C48D4EFC-D693-4970-A1EE-B4AFB3FFB387}">
      <dgm:prSet/>
      <dgm:spPr/>
      <dgm:t>
        <a:bodyPr/>
        <a:lstStyle/>
        <a:p>
          <a:endParaRPr lang="en-US"/>
        </a:p>
      </dgm:t>
    </dgm:pt>
    <dgm:pt modelId="{6C207669-CDF2-467F-B4BC-EC4439E57039}" type="pres">
      <dgm:prSet presAssocID="{462949D7-9CC7-4E16-856D-B404A30EC2FE}" presName="linear" presStyleCnt="0">
        <dgm:presLayoutVars>
          <dgm:animLvl val="lvl"/>
          <dgm:resizeHandles val="exact"/>
        </dgm:presLayoutVars>
      </dgm:prSet>
      <dgm:spPr/>
    </dgm:pt>
    <dgm:pt modelId="{C17DB41D-669F-4DC0-9D0A-23AAB3ED240B}" type="pres">
      <dgm:prSet presAssocID="{0B1051D4-E92F-45F0-8AC4-B6C9CB37B5F2}" presName="parentText" presStyleLbl="node1" presStyleIdx="0" presStyleCnt="7">
        <dgm:presLayoutVars>
          <dgm:chMax val="0"/>
          <dgm:bulletEnabled val="1"/>
        </dgm:presLayoutVars>
      </dgm:prSet>
      <dgm:spPr/>
    </dgm:pt>
    <dgm:pt modelId="{1ABCA89A-630F-4BA8-B6C8-5F98CD5A0C55}" type="pres">
      <dgm:prSet presAssocID="{5FCB0A51-FCBD-4A26-9C3C-F23E14BF3E00}" presName="spacer" presStyleCnt="0"/>
      <dgm:spPr/>
    </dgm:pt>
    <dgm:pt modelId="{20F60B85-E279-4BC3-92CF-CBCC50186C7C}" type="pres">
      <dgm:prSet presAssocID="{4E476877-5766-4F80-B7B7-D42440E53B46}" presName="parentText" presStyleLbl="node1" presStyleIdx="1" presStyleCnt="7">
        <dgm:presLayoutVars>
          <dgm:chMax val="0"/>
          <dgm:bulletEnabled val="1"/>
        </dgm:presLayoutVars>
      </dgm:prSet>
      <dgm:spPr/>
    </dgm:pt>
    <dgm:pt modelId="{E0CB7C1F-F85F-44CD-8C1C-BEB2B2AA3861}" type="pres">
      <dgm:prSet presAssocID="{3B11EC02-01FE-4C12-BFEC-C6CBB073CE64}" presName="spacer" presStyleCnt="0"/>
      <dgm:spPr/>
    </dgm:pt>
    <dgm:pt modelId="{999C3F47-2962-4A41-BDB9-E63F75DA3343}" type="pres">
      <dgm:prSet presAssocID="{CFCBCC73-5067-4FE0-8E62-369CB7C5038E}" presName="parentText" presStyleLbl="node1" presStyleIdx="2" presStyleCnt="7">
        <dgm:presLayoutVars>
          <dgm:chMax val="0"/>
          <dgm:bulletEnabled val="1"/>
        </dgm:presLayoutVars>
      </dgm:prSet>
      <dgm:spPr/>
    </dgm:pt>
    <dgm:pt modelId="{9C7191FF-41C3-4648-928A-B85E82C196CE}" type="pres">
      <dgm:prSet presAssocID="{EBDD7A1A-4BF8-44AE-80E7-56458275A676}" presName="spacer" presStyleCnt="0"/>
      <dgm:spPr/>
    </dgm:pt>
    <dgm:pt modelId="{D960F6C9-6761-4C79-AEAB-93DF32991EEE}" type="pres">
      <dgm:prSet presAssocID="{7E222882-1B8A-4FFC-AE7F-C4D0CCDC634A}" presName="parentText" presStyleLbl="node1" presStyleIdx="3" presStyleCnt="7">
        <dgm:presLayoutVars>
          <dgm:chMax val="0"/>
          <dgm:bulletEnabled val="1"/>
        </dgm:presLayoutVars>
      </dgm:prSet>
      <dgm:spPr/>
    </dgm:pt>
    <dgm:pt modelId="{72EB75EB-7A04-40B1-836C-47713F11A10A}" type="pres">
      <dgm:prSet presAssocID="{94ED45A8-88D7-40E5-AC3D-9FBAD8C020C0}" presName="spacer" presStyleCnt="0"/>
      <dgm:spPr/>
    </dgm:pt>
    <dgm:pt modelId="{2B712C27-55A0-4075-BCB2-172A2A597166}" type="pres">
      <dgm:prSet presAssocID="{9423ECC3-9994-4304-922A-4475CA54CC9B}" presName="parentText" presStyleLbl="node1" presStyleIdx="4" presStyleCnt="7">
        <dgm:presLayoutVars>
          <dgm:chMax val="0"/>
          <dgm:bulletEnabled val="1"/>
        </dgm:presLayoutVars>
      </dgm:prSet>
      <dgm:spPr/>
    </dgm:pt>
    <dgm:pt modelId="{A5DC871D-2AEB-40AD-88F4-F7E9C81B8B9D}" type="pres">
      <dgm:prSet presAssocID="{FA3AF31D-2601-419E-BA71-AA072662C60A}" presName="spacer" presStyleCnt="0"/>
      <dgm:spPr/>
    </dgm:pt>
    <dgm:pt modelId="{242F1630-ED20-4A23-A5FB-AD0BA4DB400A}" type="pres">
      <dgm:prSet presAssocID="{465FE377-7EAC-42D6-AA67-4C4D82BAC080}" presName="parentText" presStyleLbl="node1" presStyleIdx="5" presStyleCnt="7">
        <dgm:presLayoutVars>
          <dgm:chMax val="0"/>
          <dgm:bulletEnabled val="1"/>
        </dgm:presLayoutVars>
      </dgm:prSet>
      <dgm:spPr/>
    </dgm:pt>
    <dgm:pt modelId="{71680169-58C5-4E74-89B4-368A0C6E7CE1}" type="pres">
      <dgm:prSet presAssocID="{7590CAD1-D537-47B7-B323-42DDE3B30230}" presName="spacer" presStyleCnt="0"/>
      <dgm:spPr/>
    </dgm:pt>
    <dgm:pt modelId="{C80EE1BC-B13C-4754-A1C2-E8A6C387B43E}" type="pres">
      <dgm:prSet presAssocID="{D38A90B7-6C7B-44FA-A4FF-402E31B0F7FA}" presName="parentText" presStyleLbl="node1" presStyleIdx="6" presStyleCnt="7">
        <dgm:presLayoutVars>
          <dgm:chMax val="0"/>
          <dgm:bulletEnabled val="1"/>
        </dgm:presLayoutVars>
      </dgm:prSet>
      <dgm:spPr/>
    </dgm:pt>
  </dgm:ptLst>
  <dgm:cxnLst>
    <dgm:cxn modelId="{ACBE4204-CEBA-4391-A8DC-E63ED6604C47}" type="presOf" srcId="{4E476877-5766-4F80-B7B7-D42440E53B46}" destId="{20F60B85-E279-4BC3-92CF-CBCC50186C7C}" srcOrd="0" destOrd="0" presId="urn:microsoft.com/office/officeart/2005/8/layout/vList2"/>
    <dgm:cxn modelId="{025EA215-6A27-470D-B93F-B300C6697113}" srcId="{462949D7-9CC7-4E16-856D-B404A30EC2FE}" destId="{0B1051D4-E92F-45F0-8AC4-B6C9CB37B5F2}" srcOrd="0" destOrd="0" parTransId="{1F5E26EE-277F-4CC1-987E-9CF090EAE23F}" sibTransId="{5FCB0A51-FCBD-4A26-9C3C-F23E14BF3E00}"/>
    <dgm:cxn modelId="{EDD9B64F-D540-401D-9EEA-6D61C7F98651}" srcId="{462949D7-9CC7-4E16-856D-B404A30EC2FE}" destId="{9423ECC3-9994-4304-922A-4475CA54CC9B}" srcOrd="4" destOrd="0" parTransId="{88831614-E54D-473B-BE41-912DBC792B79}" sibTransId="{FA3AF31D-2601-419E-BA71-AA072662C60A}"/>
    <dgm:cxn modelId="{BEA8D251-6D4B-49C6-854C-E1112A403035}" type="presOf" srcId="{9423ECC3-9994-4304-922A-4475CA54CC9B}" destId="{2B712C27-55A0-4075-BCB2-172A2A597166}" srcOrd="0" destOrd="0" presId="urn:microsoft.com/office/officeart/2005/8/layout/vList2"/>
    <dgm:cxn modelId="{4B782293-AD4E-4F7B-AB66-67C20A693B10}" type="presOf" srcId="{CFCBCC73-5067-4FE0-8E62-369CB7C5038E}" destId="{999C3F47-2962-4A41-BDB9-E63F75DA3343}" srcOrd="0" destOrd="0" presId="urn:microsoft.com/office/officeart/2005/8/layout/vList2"/>
    <dgm:cxn modelId="{90A12F93-FBA8-420B-82A7-09AB4C451117}" type="presOf" srcId="{D38A90B7-6C7B-44FA-A4FF-402E31B0F7FA}" destId="{C80EE1BC-B13C-4754-A1C2-E8A6C387B43E}" srcOrd="0" destOrd="0" presId="urn:microsoft.com/office/officeart/2005/8/layout/vList2"/>
    <dgm:cxn modelId="{EF1CD299-8F5A-4AE1-99DC-79813A92BA43}" type="presOf" srcId="{7E222882-1B8A-4FFC-AE7F-C4D0CCDC634A}" destId="{D960F6C9-6761-4C79-AEAB-93DF32991EEE}" srcOrd="0" destOrd="0" presId="urn:microsoft.com/office/officeart/2005/8/layout/vList2"/>
    <dgm:cxn modelId="{E84BCA9C-70B8-43BE-8B9E-421133DA5160}" srcId="{462949D7-9CC7-4E16-856D-B404A30EC2FE}" destId="{4E476877-5766-4F80-B7B7-D42440E53B46}" srcOrd="1" destOrd="0" parTransId="{A971CF03-6AE3-42F7-8A28-6B41D64F3048}" sibTransId="{3B11EC02-01FE-4C12-BFEC-C6CBB073CE64}"/>
    <dgm:cxn modelId="{B181BEA8-712A-48E2-893B-E8A64112CA47}" type="presOf" srcId="{462949D7-9CC7-4E16-856D-B404A30EC2FE}" destId="{6C207669-CDF2-467F-B4BC-EC4439E57039}" srcOrd="0" destOrd="0" presId="urn:microsoft.com/office/officeart/2005/8/layout/vList2"/>
    <dgm:cxn modelId="{6C1571B2-77C9-4249-876C-63320EAB2C7C}" type="presOf" srcId="{465FE377-7EAC-42D6-AA67-4C4D82BAC080}" destId="{242F1630-ED20-4A23-A5FB-AD0BA4DB400A}" srcOrd="0" destOrd="0" presId="urn:microsoft.com/office/officeart/2005/8/layout/vList2"/>
    <dgm:cxn modelId="{F1F37AD6-CE4E-4138-B6B0-5BB438CE7591}" srcId="{462949D7-9CC7-4E16-856D-B404A30EC2FE}" destId="{CFCBCC73-5067-4FE0-8E62-369CB7C5038E}" srcOrd="2" destOrd="0" parTransId="{46F25FF2-9B01-41A1-BE66-CDE78C65BC26}" sibTransId="{EBDD7A1A-4BF8-44AE-80E7-56458275A676}"/>
    <dgm:cxn modelId="{D2E333DF-CF2B-4453-BBFD-2B16A6A530E5}" type="presOf" srcId="{0B1051D4-E92F-45F0-8AC4-B6C9CB37B5F2}" destId="{C17DB41D-669F-4DC0-9D0A-23AAB3ED240B}" srcOrd="0" destOrd="0" presId="urn:microsoft.com/office/officeart/2005/8/layout/vList2"/>
    <dgm:cxn modelId="{3DDDBAE2-B2DC-4BAF-8C88-28D601F667DC}" srcId="{462949D7-9CC7-4E16-856D-B404A30EC2FE}" destId="{465FE377-7EAC-42D6-AA67-4C4D82BAC080}" srcOrd="5" destOrd="0" parTransId="{68D03583-B42B-4A3D-9FB0-E8E662F8CD50}" sibTransId="{7590CAD1-D537-47B7-B323-42DDE3B30230}"/>
    <dgm:cxn modelId="{5BD9B7E5-50E5-4C26-8F94-00BA059923F6}" srcId="{462949D7-9CC7-4E16-856D-B404A30EC2FE}" destId="{7E222882-1B8A-4FFC-AE7F-C4D0CCDC634A}" srcOrd="3" destOrd="0" parTransId="{025270FF-E547-456F-B18C-B5D35691678E}" sibTransId="{94ED45A8-88D7-40E5-AC3D-9FBAD8C020C0}"/>
    <dgm:cxn modelId="{C48D4EFC-D693-4970-A1EE-B4AFB3FFB387}" srcId="{462949D7-9CC7-4E16-856D-B404A30EC2FE}" destId="{D38A90B7-6C7B-44FA-A4FF-402E31B0F7FA}" srcOrd="6" destOrd="0" parTransId="{304B53C3-7A69-4275-BB0D-94CEDCD9A80F}" sibTransId="{EEEEC94F-4093-4611-B676-001602186FC2}"/>
    <dgm:cxn modelId="{2B822724-021B-4605-9AA2-174D3B6DA48A}" type="presParOf" srcId="{6C207669-CDF2-467F-B4BC-EC4439E57039}" destId="{C17DB41D-669F-4DC0-9D0A-23AAB3ED240B}" srcOrd="0" destOrd="0" presId="urn:microsoft.com/office/officeart/2005/8/layout/vList2"/>
    <dgm:cxn modelId="{2C09962C-9A24-475B-8A95-DFF844409FCD}" type="presParOf" srcId="{6C207669-CDF2-467F-B4BC-EC4439E57039}" destId="{1ABCA89A-630F-4BA8-B6C8-5F98CD5A0C55}" srcOrd="1" destOrd="0" presId="urn:microsoft.com/office/officeart/2005/8/layout/vList2"/>
    <dgm:cxn modelId="{A3CC2203-61B7-40B8-A161-2FA692D6AB55}" type="presParOf" srcId="{6C207669-CDF2-467F-B4BC-EC4439E57039}" destId="{20F60B85-E279-4BC3-92CF-CBCC50186C7C}" srcOrd="2" destOrd="0" presId="urn:microsoft.com/office/officeart/2005/8/layout/vList2"/>
    <dgm:cxn modelId="{71DE8538-6D4C-41CE-8AF4-3E057DC1FE6D}" type="presParOf" srcId="{6C207669-CDF2-467F-B4BC-EC4439E57039}" destId="{E0CB7C1F-F85F-44CD-8C1C-BEB2B2AA3861}" srcOrd="3" destOrd="0" presId="urn:microsoft.com/office/officeart/2005/8/layout/vList2"/>
    <dgm:cxn modelId="{41D723B3-3152-458D-AFDD-B1813B26F6CB}" type="presParOf" srcId="{6C207669-CDF2-467F-B4BC-EC4439E57039}" destId="{999C3F47-2962-4A41-BDB9-E63F75DA3343}" srcOrd="4" destOrd="0" presId="urn:microsoft.com/office/officeart/2005/8/layout/vList2"/>
    <dgm:cxn modelId="{17E5154B-AE59-4E49-9CE0-D1825E1CA01A}" type="presParOf" srcId="{6C207669-CDF2-467F-B4BC-EC4439E57039}" destId="{9C7191FF-41C3-4648-928A-B85E82C196CE}" srcOrd="5" destOrd="0" presId="urn:microsoft.com/office/officeart/2005/8/layout/vList2"/>
    <dgm:cxn modelId="{07750BDF-0DD2-4C47-955E-C87385040266}" type="presParOf" srcId="{6C207669-CDF2-467F-B4BC-EC4439E57039}" destId="{D960F6C9-6761-4C79-AEAB-93DF32991EEE}" srcOrd="6" destOrd="0" presId="urn:microsoft.com/office/officeart/2005/8/layout/vList2"/>
    <dgm:cxn modelId="{CDAF7D48-57FA-45DC-A90D-74DF1686BB0E}" type="presParOf" srcId="{6C207669-CDF2-467F-B4BC-EC4439E57039}" destId="{72EB75EB-7A04-40B1-836C-47713F11A10A}" srcOrd="7" destOrd="0" presId="urn:microsoft.com/office/officeart/2005/8/layout/vList2"/>
    <dgm:cxn modelId="{C7391102-71BF-4D7A-B5BD-6C8417358EA6}" type="presParOf" srcId="{6C207669-CDF2-467F-B4BC-EC4439E57039}" destId="{2B712C27-55A0-4075-BCB2-172A2A597166}" srcOrd="8" destOrd="0" presId="urn:microsoft.com/office/officeart/2005/8/layout/vList2"/>
    <dgm:cxn modelId="{06C1DF20-944B-454E-AB0F-9524A972F47D}" type="presParOf" srcId="{6C207669-CDF2-467F-B4BC-EC4439E57039}" destId="{A5DC871D-2AEB-40AD-88F4-F7E9C81B8B9D}" srcOrd="9" destOrd="0" presId="urn:microsoft.com/office/officeart/2005/8/layout/vList2"/>
    <dgm:cxn modelId="{86B5ACA4-B781-4D3B-A13F-C94C81F2729F}" type="presParOf" srcId="{6C207669-CDF2-467F-B4BC-EC4439E57039}" destId="{242F1630-ED20-4A23-A5FB-AD0BA4DB400A}" srcOrd="10" destOrd="0" presId="urn:microsoft.com/office/officeart/2005/8/layout/vList2"/>
    <dgm:cxn modelId="{B55AC613-5DA1-4BB7-9DCA-AF568F5227E0}" type="presParOf" srcId="{6C207669-CDF2-467F-B4BC-EC4439E57039}" destId="{71680169-58C5-4E74-89B4-368A0C6E7CE1}" srcOrd="11" destOrd="0" presId="urn:microsoft.com/office/officeart/2005/8/layout/vList2"/>
    <dgm:cxn modelId="{F44F59E6-ABAE-4087-90CF-1F7612BFB543}" type="presParOf" srcId="{6C207669-CDF2-467F-B4BC-EC4439E57039}" destId="{C80EE1BC-B13C-4754-A1C2-E8A6C387B43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10330F-DAE2-418B-8715-2FCCEC0E8BA6}" type="doc">
      <dgm:prSet loTypeId="urn:microsoft.com/office/officeart/2008/layout/VerticalCurvedList" loCatId="list" qsTypeId="urn:microsoft.com/office/officeart/2005/8/quickstyle/simple1" qsCatId="simple" csTypeId="urn:microsoft.com/office/officeart/2005/8/colors/colorful5" csCatId="colorful" phldr="1"/>
      <dgm:spPr/>
    </dgm:pt>
    <dgm:pt modelId="{D7B010CA-B8DA-43BC-B6F0-805C2C849FBD}">
      <dgm:prSet phldrT="[Text]"/>
      <dgm:spPr/>
      <dgm:t>
        <a:bodyPr/>
        <a:lstStyle/>
        <a:p>
          <a:r>
            <a:rPr lang="en-US" i="1" dirty="0"/>
            <a:t>Premium Calculations (Excel)</a:t>
          </a:r>
        </a:p>
      </dgm:t>
    </dgm:pt>
    <dgm:pt modelId="{C596280E-C3EA-497A-93C0-BE5B7EFC3E23}" type="parTrans" cxnId="{4924BBC5-5F4C-40E0-8204-E1EC4C846F69}">
      <dgm:prSet/>
      <dgm:spPr/>
      <dgm:t>
        <a:bodyPr/>
        <a:lstStyle/>
        <a:p>
          <a:endParaRPr lang="en-US" i="1"/>
        </a:p>
      </dgm:t>
    </dgm:pt>
    <dgm:pt modelId="{2625BA2F-9C4D-4429-AB3A-08825437F311}" type="sibTrans" cxnId="{4924BBC5-5F4C-40E0-8204-E1EC4C846F69}">
      <dgm:prSet/>
      <dgm:spPr/>
      <dgm:t>
        <a:bodyPr/>
        <a:lstStyle/>
        <a:p>
          <a:endParaRPr lang="en-US" i="1"/>
        </a:p>
      </dgm:t>
    </dgm:pt>
    <dgm:pt modelId="{E6B7528B-92A8-44CD-8BE2-FB45649CEC32}">
      <dgm:prSet/>
      <dgm:spPr/>
      <dgm:t>
        <a:bodyPr/>
        <a:lstStyle/>
        <a:p>
          <a:r>
            <a:rPr lang="en-US" i="1"/>
            <a:t>Financial Results (GGY Axis modeling)</a:t>
          </a:r>
          <a:endParaRPr lang="en-US" i="1" dirty="0"/>
        </a:p>
      </dgm:t>
    </dgm:pt>
    <dgm:pt modelId="{54D3985A-9F88-4A81-94F2-1F63576C6B2C}" type="parTrans" cxnId="{92E608EB-4894-4B73-A2FE-479D0E6AAF1A}">
      <dgm:prSet/>
      <dgm:spPr/>
      <dgm:t>
        <a:bodyPr/>
        <a:lstStyle/>
        <a:p>
          <a:endParaRPr lang="en-US" i="1"/>
        </a:p>
      </dgm:t>
    </dgm:pt>
    <dgm:pt modelId="{37514F48-B770-4339-8FFE-9A636479DEDA}" type="sibTrans" cxnId="{92E608EB-4894-4B73-A2FE-479D0E6AAF1A}">
      <dgm:prSet/>
      <dgm:spPr/>
      <dgm:t>
        <a:bodyPr/>
        <a:lstStyle/>
        <a:p>
          <a:endParaRPr lang="en-US" i="1"/>
        </a:p>
      </dgm:t>
    </dgm:pt>
    <dgm:pt modelId="{C2F37C3A-CA46-48D3-AC5C-D7B88DF3A605}">
      <dgm:prSet/>
      <dgm:spPr/>
      <dgm:t>
        <a:bodyPr/>
        <a:lstStyle/>
        <a:p>
          <a:r>
            <a:rPr lang="en-US" i="1"/>
            <a:t>Balance profitability and competitiveness</a:t>
          </a:r>
          <a:endParaRPr lang="en-US" i="1" dirty="0"/>
        </a:p>
      </dgm:t>
    </dgm:pt>
    <dgm:pt modelId="{15A85816-F413-438E-9C35-D32EABD73B2B}" type="parTrans" cxnId="{0F51AE89-FC6C-4ABB-8CB2-CDD90BB7F4CD}">
      <dgm:prSet/>
      <dgm:spPr/>
      <dgm:t>
        <a:bodyPr/>
        <a:lstStyle/>
        <a:p>
          <a:endParaRPr lang="en-US" i="1"/>
        </a:p>
      </dgm:t>
    </dgm:pt>
    <dgm:pt modelId="{B5D389BF-F85B-4C26-9486-99BFA1BDF417}" type="sibTrans" cxnId="{0F51AE89-FC6C-4ABB-8CB2-CDD90BB7F4CD}">
      <dgm:prSet/>
      <dgm:spPr/>
      <dgm:t>
        <a:bodyPr/>
        <a:lstStyle/>
        <a:p>
          <a:endParaRPr lang="en-US" i="1"/>
        </a:p>
      </dgm:t>
    </dgm:pt>
    <dgm:pt modelId="{9E050CD8-8D3B-470C-A11B-85F4E2E91B2A}">
      <dgm:prSet/>
      <dgm:spPr/>
      <dgm:t>
        <a:bodyPr/>
        <a:lstStyle/>
        <a:p>
          <a:r>
            <a:rPr lang="en-US" i="1"/>
            <a:t>Analyze risk through sensitivities</a:t>
          </a:r>
          <a:endParaRPr lang="en-US" i="1" dirty="0"/>
        </a:p>
      </dgm:t>
    </dgm:pt>
    <dgm:pt modelId="{C0898FEE-2D9C-4F1F-9474-852BB7FB4D60}" type="parTrans" cxnId="{9CEE5DAC-7AC4-4AEB-9101-7CCA15F17AD5}">
      <dgm:prSet/>
      <dgm:spPr/>
      <dgm:t>
        <a:bodyPr/>
        <a:lstStyle/>
        <a:p>
          <a:endParaRPr lang="en-US" i="1"/>
        </a:p>
      </dgm:t>
    </dgm:pt>
    <dgm:pt modelId="{E946FBD5-F0E4-4558-BB35-2E07854078D1}" type="sibTrans" cxnId="{9CEE5DAC-7AC4-4AEB-9101-7CCA15F17AD5}">
      <dgm:prSet/>
      <dgm:spPr/>
      <dgm:t>
        <a:bodyPr/>
        <a:lstStyle/>
        <a:p>
          <a:endParaRPr lang="en-US" i="1"/>
        </a:p>
      </dgm:t>
    </dgm:pt>
    <dgm:pt modelId="{B61E35F4-DE41-482C-9B05-BE4EC42861BB}">
      <dgm:prSet/>
      <dgm:spPr/>
      <dgm:t>
        <a:bodyPr/>
        <a:lstStyle/>
        <a:p>
          <a:r>
            <a:rPr lang="en-US" i="1"/>
            <a:t>Communicate to senior management</a:t>
          </a:r>
          <a:endParaRPr lang="en-US" i="1" dirty="0"/>
        </a:p>
      </dgm:t>
    </dgm:pt>
    <dgm:pt modelId="{5A8A2E39-BA45-46F0-AA77-52E7D9DE8447}" type="parTrans" cxnId="{1FDB5014-7BCF-4647-872B-AA1AB065FAD7}">
      <dgm:prSet/>
      <dgm:spPr/>
      <dgm:t>
        <a:bodyPr/>
        <a:lstStyle/>
        <a:p>
          <a:endParaRPr lang="en-US" i="1"/>
        </a:p>
      </dgm:t>
    </dgm:pt>
    <dgm:pt modelId="{5EB548F2-9A96-4772-ADAA-23818467EEB8}" type="sibTrans" cxnId="{1FDB5014-7BCF-4647-872B-AA1AB065FAD7}">
      <dgm:prSet/>
      <dgm:spPr/>
      <dgm:t>
        <a:bodyPr/>
        <a:lstStyle/>
        <a:p>
          <a:endParaRPr lang="en-US" i="1"/>
        </a:p>
      </dgm:t>
    </dgm:pt>
    <dgm:pt modelId="{E3CE285E-323E-42F7-94EE-A41EA9C16DDD}" type="pres">
      <dgm:prSet presAssocID="{0D10330F-DAE2-418B-8715-2FCCEC0E8BA6}" presName="Name0" presStyleCnt="0">
        <dgm:presLayoutVars>
          <dgm:chMax val="7"/>
          <dgm:chPref val="7"/>
          <dgm:dir/>
        </dgm:presLayoutVars>
      </dgm:prSet>
      <dgm:spPr/>
    </dgm:pt>
    <dgm:pt modelId="{83580BCB-709A-4BA2-BB85-7BF0815CFAEA}" type="pres">
      <dgm:prSet presAssocID="{0D10330F-DAE2-418B-8715-2FCCEC0E8BA6}" presName="Name1" presStyleCnt="0"/>
      <dgm:spPr/>
    </dgm:pt>
    <dgm:pt modelId="{114D3993-0CB0-4870-8B2E-D3ABE369FA0F}" type="pres">
      <dgm:prSet presAssocID="{0D10330F-DAE2-418B-8715-2FCCEC0E8BA6}" presName="cycle" presStyleCnt="0"/>
      <dgm:spPr/>
    </dgm:pt>
    <dgm:pt modelId="{8157C8FC-32F7-4AF7-B127-CB168E70F298}" type="pres">
      <dgm:prSet presAssocID="{0D10330F-DAE2-418B-8715-2FCCEC0E8BA6}" presName="srcNode" presStyleLbl="node1" presStyleIdx="0" presStyleCnt="5"/>
      <dgm:spPr/>
    </dgm:pt>
    <dgm:pt modelId="{F3A15430-9134-4B84-ACEF-265029CDE696}" type="pres">
      <dgm:prSet presAssocID="{0D10330F-DAE2-418B-8715-2FCCEC0E8BA6}" presName="conn" presStyleLbl="parChTrans1D2" presStyleIdx="0" presStyleCnt="1"/>
      <dgm:spPr/>
    </dgm:pt>
    <dgm:pt modelId="{89F27929-76E4-435D-AC60-21E321A7846E}" type="pres">
      <dgm:prSet presAssocID="{0D10330F-DAE2-418B-8715-2FCCEC0E8BA6}" presName="extraNode" presStyleLbl="node1" presStyleIdx="0" presStyleCnt="5"/>
      <dgm:spPr/>
    </dgm:pt>
    <dgm:pt modelId="{EC16B856-EE12-46B2-A16B-42D5A05A58E9}" type="pres">
      <dgm:prSet presAssocID="{0D10330F-DAE2-418B-8715-2FCCEC0E8BA6}" presName="dstNode" presStyleLbl="node1" presStyleIdx="0" presStyleCnt="5"/>
      <dgm:spPr/>
    </dgm:pt>
    <dgm:pt modelId="{E262022F-1D84-4DC0-BA81-9F19F6D62ED4}" type="pres">
      <dgm:prSet presAssocID="{D7B010CA-B8DA-43BC-B6F0-805C2C849FBD}" presName="text_1" presStyleLbl="node1" presStyleIdx="0" presStyleCnt="5">
        <dgm:presLayoutVars>
          <dgm:bulletEnabled val="1"/>
        </dgm:presLayoutVars>
      </dgm:prSet>
      <dgm:spPr/>
    </dgm:pt>
    <dgm:pt modelId="{CAADFBE4-788A-475E-81D4-25D87E14C121}" type="pres">
      <dgm:prSet presAssocID="{D7B010CA-B8DA-43BC-B6F0-805C2C849FBD}" presName="accent_1" presStyleCnt="0"/>
      <dgm:spPr/>
    </dgm:pt>
    <dgm:pt modelId="{7561A932-1525-4226-957C-14D9FB080C20}" type="pres">
      <dgm:prSet presAssocID="{D7B010CA-B8DA-43BC-B6F0-805C2C849FBD}" presName="accentRepeatNode" presStyleLbl="solidFgAcc1" presStyleIdx="0" presStyleCnt="5"/>
      <dgm:spPr/>
    </dgm:pt>
    <dgm:pt modelId="{39F5E3F8-CEF9-4AA7-87D6-CEF1CF462E94}" type="pres">
      <dgm:prSet presAssocID="{E6B7528B-92A8-44CD-8BE2-FB45649CEC32}" presName="text_2" presStyleLbl="node1" presStyleIdx="1" presStyleCnt="5">
        <dgm:presLayoutVars>
          <dgm:bulletEnabled val="1"/>
        </dgm:presLayoutVars>
      </dgm:prSet>
      <dgm:spPr/>
    </dgm:pt>
    <dgm:pt modelId="{E3A5ADD2-910A-4456-BCB7-37288F539F06}" type="pres">
      <dgm:prSet presAssocID="{E6B7528B-92A8-44CD-8BE2-FB45649CEC32}" presName="accent_2" presStyleCnt="0"/>
      <dgm:spPr/>
    </dgm:pt>
    <dgm:pt modelId="{8B11A134-59A3-4730-B1CA-5D4A8BB92963}" type="pres">
      <dgm:prSet presAssocID="{E6B7528B-92A8-44CD-8BE2-FB45649CEC32}" presName="accentRepeatNode" presStyleLbl="solidFgAcc1" presStyleIdx="1" presStyleCnt="5"/>
      <dgm:spPr/>
    </dgm:pt>
    <dgm:pt modelId="{C9EDACA4-812D-47E7-94E6-B349F091F3FE}" type="pres">
      <dgm:prSet presAssocID="{C2F37C3A-CA46-48D3-AC5C-D7B88DF3A605}" presName="text_3" presStyleLbl="node1" presStyleIdx="2" presStyleCnt="5">
        <dgm:presLayoutVars>
          <dgm:bulletEnabled val="1"/>
        </dgm:presLayoutVars>
      </dgm:prSet>
      <dgm:spPr/>
    </dgm:pt>
    <dgm:pt modelId="{C4E9C675-D44E-44A8-976B-ECCBC20CBF01}" type="pres">
      <dgm:prSet presAssocID="{C2F37C3A-CA46-48D3-AC5C-D7B88DF3A605}" presName="accent_3" presStyleCnt="0"/>
      <dgm:spPr/>
    </dgm:pt>
    <dgm:pt modelId="{FAE3E326-E27B-4A2C-8C1B-228AF4FBC0CF}" type="pres">
      <dgm:prSet presAssocID="{C2F37C3A-CA46-48D3-AC5C-D7B88DF3A605}" presName="accentRepeatNode" presStyleLbl="solidFgAcc1" presStyleIdx="2" presStyleCnt="5"/>
      <dgm:spPr/>
    </dgm:pt>
    <dgm:pt modelId="{648A1D34-B54F-4217-B6DD-E75C4062F1D7}" type="pres">
      <dgm:prSet presAssocID="{9E050CD8-8D3B-470C-A11B-85F4E2E91B2A}" presName="text_4" presStyleLbl="node1" presStyleIdx="3" presStyleCnt="5">
        <dgm:presLayoutVars>
          <dgm:bulletEnabled val="1"/>
        </dgm:presLayoutVars>
      </dgm:prSet>
      <dgm:spPr/>
    </dgm:pt>
    <dgm:pt modelId="{C150C57A-E82B-4087-A487-84EB56628558}" type="pres">
      <dgm:prSet presAssocID="{9E050CD8-8D3B-470C-A11B-85F4E2E91B2A}" presName="accent_4" presStyleCnt="0"/>
      <dgm:spPr/>
    </dgm:pt>
    <dgm:pt modelId="{2C181E66-3241-4DB5-B57B-12F0A08964CC}" type="pres">
      <dgm:prSet presAssocID="{9E050CD8-8D3B-470C-A11B-85F4E2E91B2A}" presName="accentRepeatNode" presStyleLbl="solidFgAcc1" presStyleIdx="3" presStyleCnt="5"/>
      <dgm:spPr/>
    </dgm:pt>
    <dgm:pt modelId="{B8501614-1095-44EC-BD4E-32EB05C38988}" type="pres">
      <dgm:prSet presAssocID="{B61E35F4-DE41-482C-9B05-BE4EC42861BB}" presName="text_5" presStyleLbl="node1" presStyleIdx="4" presStyleCnt="5">
        <dgm:presLayoutVars>
          <dgm:bulletEnabled val="1"/>
        </dgm:presLayoutVars>
      </dgm:prSet>
      <dgm:spPr/>
    </dgm:pt>
    <dgm:pt modelId="{532A060B-FBA4-4439-9897-4A5D06C831B6}" type="pres">
      <dgm:prSet presAssocID="{B61E35F4-DE41-482C-9B05-BE4EC42861BB}" presName="accent_5" presStyleCnt="0"/>
      <dgm:spPr/>
    </dgm:pt>
    <dgm:pt modelId="{6DC2EF2A-64AE-47D5-9725-EDA3F311F942}" type="pres">
      <dgm:prSet presAssocID="{B61E35F4-DE41-482C-9B05-BE4EC42861BB}" presName="accentRepeatNode" presStyleLbl="solidFgAcc1" presStyleIdx="4" presStyleCnt="5"/>
      <dgm:spPr/>
    </dgm:pt>
  </dgm:ptLst>
  <dgm:cxnLst>
    <dgm:cxn modelId="{1FDB5014-7BCF-4647-872B-AA1AB065FAD7}" srcId="{0D10330F-DAE2-418B-8715-2FCCEC0E8BA6}" destId="{B61E35F4-DE41-482C-9B05-BE4EC42861BB}" srcOrd="4" destOrd="0" parTransId="{5A8A2E39-BA45-46F0-AA77-52E7D9DE8447}" sibTransId="{5EB548F2-9A96-4772-ADAA-23818467EEB8}"/>
    <dgm:cxn modelId="{4AAC5B22-DADD-442B-B4FA-4FC81D93DD23}" type="presOf" srcId="{2625BA2F-9C4D-4429-AB3A-08825437F311}" destId="{F3A15430-9134-4B84-ACEF-265029CDE696}" srcOrd="0" destOrd="0" presId="urn:microsoft.com/office/officeart/2008/layout/VerticalCurvedList"/>
    <dgm:cxn modelId="{97586F44-4568-4727-BCA5-469718A1F8A2}" type="presOf" srcId="{B61E35F4-DE41-482C-9B05-BE4EC42861BB}" destId="{B8501614-1095-44EC-BD4E-32EB05C38988}" srcOrd="0" destOrd="0" presId="urn:microsoft.com/office/officeart/2008/layout/VerticalCurvedList"/>
    <dgm:cxn modelId="{57D73556-E4DB-4FC8-88A1-4677B92CF21D}" type="presOf" srcId="{E6B7528B-92A8-44CD-8BE2-FB45649CEC32}" destId="{39F5E3F8-CEF9-4AA7-87D6-CEF1CF462E94}" srcOrd="0" destOrd="0" presId="urn:microsoft.com/office/officeart/2008/layout/VerticalCurvedList"/>
    <dgm:cxn modelId="{BB56CE7D-526B-4B47-8D8C-8637D90FB11A}" type="presOf" srcId="{9E050CD8-8D3B-470C-A11B-85F4E2E91B2A}" destId="{648A1D34-B54F-4217-B6DD-E75C4062F1D7}" srcOrd="0" destOrd="0" presId="urn:microsoft.com/office/officeart/2008/layout/VerticalCurvedList"/>
    <dgm:cxn modelId="{85A22C87-FA99-4AFB-A389-078FB50CE9E0}" type="presOf" srcId="{D7B010CA-B8DA-43BC-B6F0-805C2C849FBD}" destId="{E262022F-1D84-4DC0-BA81-9F19F6D62ED4}" srcOrd="0" destOrd="0" presId="urn:microsoft.com/office/officeart/2008/layout/VerticalCurvedList"/>
    <dgm:cxn modelId="{0F51AE89-FC6C-4ABB-8CB2-CDD90BB7F4CD}" srcId="{0D10330F-DAE2-418B-8715-2FCCEC0E8BA6}" destId="{C2F37C3A-CA46-48D3-AC5C-D7B88DF3A605}" srcOrd="2" destOrd="0" parTransId="{15A85816-F413-438E-9C35-D32EABD73B2B}" sibTransId="{B5D389BF-F85B-4C26-9486-99BFA1BDF417}"/>
    <dgm:cxn modelId="{E4C38492-6A80-454B-B6B8-2C6EFDB2D260}" type="presOf" srcId="{0D10330F-DAE2-418B-8715-2FCCEC0E8BA6}" destId="{E3CE285E-323E-42F7-94EE-A41EA9C16DDD}" srcOrd="0" destOrd="0" presId="urn:microsoft.com/office/officeart/2008/layout/VerticalCurvedList"/>
    <dgm:cxn modelId="{9CEE5DAC-7AC4-4AEB-9101-7CCA15F17AD5}" srcId="{0D10330F-DAE2-418B-8715-2FCCEC0E8BA6}" destId="{9E050CD8-8D3B-470C-A11B-85F4E2E91B2A}" srcOrd="3" destOrd="0" parTransId="{C0898FEE-2D9C-4F1F-9474-852BB7FB4D60}" sibTransId="{E946FBD5-F0E4-4558-BB35-2E07854078D1}"/>
    <dgm:cxn modelId="{4924BBC5-5F4C-40E0-8204-E1EC4C846F69}" srcId="{0D10330F-DAE2-418B-8715-2FCCEC0E8BA6}" destId="{D7B010CA-B8DA-43BC-B6F0-805C2C849FBD}" srcOrd="0" destOrd="0" parTransId="{C596280E-C3EA-497A-93C0-BE5B7EFC3E23}" sibTransId="{2625BA2F-9C4D-4429-AB3A-08825437F311}"/>
    <dgm:cxn modelId="{92E608EB-4894-4B73-A2FE-479D0E6AAF1A}" srcId="{0D10330F-DAE2-418B-8715-2FCCEC0E8BA6}" destId="{E6B7528B-92A8-44CD-8BE2-FB45649CEC32}" srcOrd="1" destOrd="0" parTransId="{54D3985A-9F88-4A81-94F2-1F63576C6B2C}" sibTransId="{37514F48-B770-4339-8FFE-9A636479DEDA}"/>
    <dgm:cxn modelId="{8BB168FA-24DA-41EB-8E9F-1CAC87D6C0B5}" type="presOf" srcId="{C2F37C3A-CA46-48D3-AC5C-D7B88DF3A605}" destId="{C9EDACA4-812D-47E7-94E6-B349F091F3FE}" srcOrd="0" destOrd="0" presId="urn:microsoft.com/office/officeart/2008/layout/VerticalCurvedList"/>
    <dgm:cxn modelId="{2AF086AA-E51D-4AC6-9CFF-D7EE44A7AB99}" type="presParOf" srcId="{E3CE285E-323E-42F7-94EE-A41EA9C16DDD}" destId="{83580BCB-709A-4BA2-BB85-7BF0815CFAEA}" srcOrd="0" destOrd="0" presId="urn:microsoft.com/office/officeart/2008/layout/VerticalCurvedList"/>
    <dgm:cxn modelId="{2ED00F52-C366-45E2-8575-D63BE73EFE92}" type="presParOf" srcId="{83580BCB-709A-4BA2-BB85-7BF0815CFAEA}" destId="{114D3993-0CB0-4870-8B2E-D3ABE369FA0F}" srcOrd="0" destOrd="0" presId="urn:microsoft.com/office/officeart/2008/layout/VerticalCurvedList"/>
    <dgm:cxn modelId="{64238FC9-4370-43B5-BC8A-1E593F51F316}" type="presParOf" srcId="{114D3993-0CB0-4870-8B2E-D3ABE369FA0F}" destId="{8157C8FC-32F7-4AF7-B127-CB168E70F298}" srcOrd="0" destOrd="0" presId="urn:microsoft.com/office/officeart/2008/layout/VerticalCurvedList"/>
    <dgm:cxn modelId="{6BFF8794-FAA2-4D52-8B21-E17F24A4C6DA}" type="presParOf" srcId="{114D3993-0CB0-4870-8B2E-D3ABE369FA0F}" destId="{F3A15430-9134-4B84-ACEF-265029CDE696}" srcOrd="1" destOrd="0" presId="urn:microsoft.com/office/officeart/2008/layout/VerticalCurvedList"/>
    <dgm:cxn modelId="{295D89E4-94B6-433D-BE5D-81941593E7A3}" type="presParOf" srcId="{114D3993-0CB0-4870-8B2E-D3ABE369FA0F}" destId="{89F27929-76E4-435D-AC60-21E321A7846E}" srcOrd="2" destOrd="0" presId="urn:microsoft.com/office/officeart/2008/layout/VerticalCurvedList"/>
    <dgm:cxn modelId="{125D8057-374F-4256-8969-6D09F2AC25B3}" type="presParOf" srcId="{114D3993-0CB0-4870-8B2E-D3ABE369FA0F}" destId="{EC16B856-EE12-46B2-A16B-42D5A05A58E9}" srcOrd="3" destOrd="0" presId="urn:microsoft.com/office/officeart/2008/layout/VerticalCurvedList"/>
    <dgm:cxn modelId="{48DD4831-196E-4605-8B4C-0BD4359CE1B6}" type="presParOf" srcId="{83580BCB-709A-4BA2-BB85-7BF0815CFAEA}" destId="{E262022F-1D84-4DC0-BA81-9F19F6D62ED4}" srcOrd="1" destOrd="0" presId="urn:microsoft.com/office/officeart/2008/layout/VerticalCurvedList"/>
    <dgm:cxn modelId="{698E5147-CF18-4DE7-8A1E-429253F6688D}" type="presParOf" srcId="{83580BCB-709A-4BA2-BB85-7BF0815CFAEA}" destId="{CAADFBE4-788A-475E-81D4-25D87E14C121}" srcOrd="2" destOrd="0" presId="urn:microsoft.com/office/officeart/2008/layout/VerticalCurvedList"/>
    <dgm:cxn modelId="{5B4AD9EB-F046-48B1-8FB4-AFB0E73747E1}" type="presParOf" srcId="{CAADFBE4-788A-475E-81D4-25D87E14C121}" destId="{7561A932-1525-4226-957C-14D9FB080C20}" srcOrd="0" destOrd="0" presId="urn:microsoft.com/office/officeart/2008/layout/VerticalCurvedList"/>
    <dgm:cxn modelId="{72C08047-C3DE-4006-99C0-FE509C81049B}" type="presParOf" srcId="{83580BCB-709A-4BA2-BB85-7BF0815CFAEA}" destId="{39F5E3F8-CEF9-4AA7-87D6-CEF1CF462E94}" srcOrd="3" destOrd="0" presId="urn:microsoft.com/office/officeart/2008/layout/VerticalCurvedList"/>
    <dgm:cxn modelId="{D616EC3C-8C7B-4F5E-9F04-258106208589}" type="presParOf" srcId="{83580BCB-709A-4BA2-BB85-7BF0815CFAEA}" destId="{E3A5ADD2-910A-4456-BCB7-37288F539F06}" srcOrd="4" destOrd="0" presId="urn:microsoft.com/office/officeart/2008/layout/VerticalCurvedList"/>
    <dgm:cxn modelId="{468663F4-8146-4B78-8EB0-3EBC50BAD49B}" type="presParOf" srcId="{E3A5ADD2-910A-4456-BCB7-37288F539F06}" destId="{8B11A134-59A3-4730-B1CA-5D4A8BB92963}" srcOrd="0" destOrd="0" presId="urn:microsoft.com/office/officeart/2008/layout/VerticalCurvedList"/>
    <dgm:cxn modelId="{3B5CB44A-6C4D-4CD9-9754-F1BEA2545DAE}" type="presParOf" srcId="{83580BCB-709A-4BA2-BB85-7BF0815CFAEA}" destId="{C9EDACA4-812D-47E7-94E6-B349F091F3FE}" srcOrd="5" destOrd="0" presId="urn:microsoft.com/office/officeart/2008/layout/VerticalCurvedList"/>
    <dgm:cxn modelId="{715C6C72-9D2E-4325-9909-6534BD7AAF2E}" type="presParOf" srcId="{83580BCB-709A-4BA2-BB85-7BF0815CFAEA}" destId="{C4E9C675-D44E-44A8-976B-ECCBC20CBF01}" srcOrd="6" destOrd="0" presId="urn:microsoft.com/office/officeart/2008/layout/VerticalCurvedList"/>
    <dgm:cxn modelId="{FF27533B-60B5-4FE4-8367-F73019ABE8BE}" type="presParOf" srcId="{C4E9C675-D44E-44A8-976B-ECCBC20CBF01}" destId="{FAE3E326-E27B-4A2C-8C1B-228AF4FBC0CF}" srcOrd="0" destOrd="0" presId="urn:microsoft.com/office/officeart/2008/layout/VerticalCurvedList"/>
    <dgm:cxn modelId="{F8654694-BF81-4FE5-AE24-2A830225E984}" type="presParOf" srcId="{83580BCB-709A-4BA2-BB85-7BF0815CFAEA}" destId="{648A1D34-B54F-4217-B6DD-E75C4062F1D7}" srcOrd="7" destOrd="0" presId="urn:microsoft.com/office/officeart/2008/layout/VerticalCurvedList"/>
    <dgm:cxn modelId="{33875C68-F134-4A31-AA7F-B3DAD16334D3}" type="presParOf" srcId="{83580BCB-709A-4BA2-BB85-7BF0815CFAEA}" destId="{C150C57A-E82B-4087-A487-84EB56628558}" srcOrd="8" destOrd="0" presId="urn:microsoft.com/office/officeart/2008/layout/VerticalCurvedList"/>
    <dgm:cxn modelId="{0B5E95BF-1B63-4F81-B5D4-7D8241E4C77B}" type="presParOf" srcId="{C150C57A-E82B-4087-A487-84EB56628558}" destId="{2C181E66-3241-4DB5-B57B-12F0A08964CC}" srcOrd="0" destOrd="0" presId="urn:microsoft.com/office/officeart/2008/layout/VerticalCurvedList"/>
    <dgm:cxn modelId="{161E340A-BBD0-4E5F-9259-A32763BB4090}" type="presParOf" srcId="{83580BCB-709A-4BA2-BB85-7BF0815CFAEA}" destId="{B8501614-1095-44EC-BD4E-32EB05C38988}" srcOrd="9" destOrd="0" presId="urn:microsoft.com/office/officeart/2008/layout/VerticalCurvedList"/>
    <dgm:cxn modelId="{58C9123F-7E9A-4B54-9B3F-9B50CFF3B245}" type="presParOf" srcId="{83580BCB-709A-4BA2-BB85-7BF0815CFAEA}" destId="{532A060B-FBA4-4439-9897-4A5D06C831B6}" srcOrd="10" destOrd="0" presId="urn:microsoft.com/office/officeart/2008/layout/VerticalCurvedList"/>
    <dgm:cxn modelId="{3D4C653C-4FDD-4196-B010-A7021FE179CA}" type="presParOf" srcId="{532A060B-FBA4-4439-9897-4A5D06C831B6}" destId="{6DC2EF2A-64AE-47D5-9725-EDA3F311F9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A1AC-44A1-415A-B081-2808F2A06927}">
      <dsp:nvSpPr>
        <dsp:cNvPr id="0" name=""/>
        <dsp:cNvSpPr/>
      </dsp:nvSpPr>
      <dsp:spPr>
        <a:xfrm>
          <a:off x="34615" y="1320"/>
          <a:ext cx="3786885" cy="902890"/>
        </a:xfrm>
        <a:prstGeom prst="roundRect">
          <a:avLst>
            <a:gd name="adj" fmla="val 10000"/>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t>Insurance</a:t>
          </a:r>
        </a:p>
      </dsp:txBody>
      <dsp:txXfrm>
        <a:off x="61060" y="27765"/>
        <a:ext cx="3733995" cy="850000"/>
      </dsp:txXfrm>
    </dsp:sp>
    <dsp:sp modelId="{51E50C8A-28FA-452B-916F-D9FD61A4EAEB}">
      <dsp:nvSpPr>
        <dsp:cNvPr id="0" name=""/>
        <dsp:cNvSpPr/>
      </dsp:nvSpPr>
      <dsp:spPr>
        <a:xfrm>
          <a:off x="413304" y="904211"/>
          <a:ext cx="378692" cy="677167"/>
        </a:xfrm>
        <a:custGeom>
          <a:avLst/>
          <a:gdLst/>
          <a:ahLst/>
          <a:cxnLst/>
          <a:rect l="0" t="0" r="0" b="0"/>
          <a:pathLst>
            <a:path>
              <a:moveTo>
                <a:pt x="0" y="0"/>
              </a:moveTo>
              <a:lnTo>
                <a:pt x="0" y="677167"/>
              </a:lnTo>
              <a:lnTo>
                <a:pt x="378692" y="677167"/>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55A4D-58F1-4435-BB18-9C25044B6A17}">
      <dsp:nvSpPr>
        <dsp:cNvPr id="0" name=""/>
        <dsp:cNvSpPr/>
      </dsp:nvSpPr>
      <dsp:spPr>
        <a:xfrm>
          <a:off x="791996" y="1129934"/>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Life Insurance</a:t>
          </a:r>
        </a:p>
      </dsp:txBody>
      <dsp:txXfrm>
        <a:off x="818441" y="1156379"/>
        <a:ext cx="2976618" cy="850000"/>
      </dsp:txXfrm>
    </dsp:sp>
    <dsp:sp modelId="{5269BF70-7D58-449E-AC30-9C292F91FEA1}">
      <dsp:nvSpPr>
        <dsp:cNvPr id="0" name=""/>
        <dsp:cNvSpPr/>
      </dsp:nvSpPr>
      <dsp:spPr>
        <a:xfrm>
          <a:off x="413304" y="904211"/>
          <a:ext cx="378692" cy="1805781"/>
        </a:xfrm>
        <a:custGeom>
          <a:avLst/>
          <a:gdLst/>
          <a:ahLst/>
          <a:cxnLst/>
          <a:rect l="0" t="0" r="0" b="0"/>
          <a:pathLst>
            <a:path>
              <a:moveTo>
                <a:pt x="0" y="0"/>
              </a:moveTo>
              <a:lnTo>
                <a:pt x="0" y="1805781"/>
              </a:lnTo>
              <a:lnTo>
                <a:pt x="378692" y="1805781"/>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C01AF-5B1A-401F-8A05-BDC7C7EED39F}">
      <dsp:nvSpPr>
        <dsp:cNvPr id="0" name=""/>
        <dsp:cNvSpPr/>
      </dsp:nvSpPr>
      <dsp:spPr>
        <a:xfrm>
          <a:off x="791996" y="2258547"/>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1043550"/>
              <a:satOff val="7308"/>
              <a:lumOff val="17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Health Insurance</a:t>
          </a:r>
        </a:p>
      </dsp:txBody>
      <dsp:txXfrm>
        <a:off x="818441" y="2284992"/>
        <a:ext cx="2976618" cy="850000"/>
      </dsp:txXfrm>
    </dsp:sp>
    <dsp:sp modelId="{4E20FCCC-8936-443E-B0F9-5A5B36D01D5F}">
      <dsp:nvSpPr>
        <dsp:cNvPr id="0" name=""/>
        <dsp:cNvSpPr/>
      </dsp:nvSpPr>
      <dsp:spPr>
        <a:xfrm>
          <a:off x="413304" y="904211"/>
          <a:ext cx="395464" cy="2933735"/>
        </a:xfrm>
        <a:custGeom>
          <a:avLst/>
          <a:gdLst/>
          <a:ahLst/>
          <a:cxnLst/>
          <a:rect l="0" t="0" r="0" b="0"/>
          <a:pathLst>
            <a:path>
              <a:moveTo>
                <a:pt x="0" y="0"/>
              </a:moveTo>
              <a:lnTo>
                <a:pt x="0" y="2933735"/>
              </a:lnTo>
              <a:lnTo>
                <a:pt x="395464" y="2933735"/>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FD9C8-808C-46C2-BC01-4E07D9CE176F}">
      <dsp:nvSpPr>
        <dsp:cNvPr id="0" name=""/>
        <dsp:cNvSpPr/>
      </dsp:nvSpPr>
      <dsp:spPr>
        <a:xfrm>
          <a:off x="808768" y="3386501"/>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2087100"/>
              <a:satOff val="14615"/>
              <a:lumOff val="3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Property-Casualty</a:t>
          </a:r>
        </a:p>
      </dsp:txBody>
      <dsp:txXfrm>
        <a:off x="835213" y="3412946"/>
        <a:ext cx="2976618" cy="850000"/>
      </dsp:txXfrm>
    </dsp:sp>
    <dsp:sp modelId="{5D6B3789-FD83-4802-966F-8B558AB9BF33}">
      <dsp:nvSpPr>
        <dsp:cNvPr id="0" name=""/>
        <dsp:cNvSpPr/>
      </dsp:nvSpPr>
      <dsp:spPr>
        <a:xfrm>
          <a:off x="4272946" y="50997"/>
          <a:ext cx="3786885" cy="902890"/>
        </a:xfrm>
        <a:prstGeom prst="roundRect">
          <a:avLst>
            <a:gd name="adj" fmla="val 10000"/>
          </a:avLst>
        </a:prstGeom>
        <a:gradFill rotWithShape="0">
          <a:gsLst>
            <a:gs pos="0">
              <a:schemeClr val="accent4">
                <a:hueOff val="-6261299"/>
                <a:satOff val="43845"/>
                <a:lumOff val="10589"/>
                <a:alphaOff val="0"/>
                <a:tint val="67000"/>
                <a:satMod val="105000"/>
                <a:lumMod val="110000"/>
              </a:schemeClr>
            </a:gs>
            <a:gs pos="50000">
              <a:schemeClr val="accent4">
                <a:hueOff val="-6261299"/>
                <a:satOff val="43845"/>
                <a:lumOff val="10589"/>
                <a:alphaOff val="0"/>
                <a:tint val="73000"/>
                <a:satMod val="103000"/>
                <a:lumMod val="105000"/>
              </a:schemeClr>
            </a:gs>
            <a:gs pos="100000">
              <a:schemeClr val="accent4">
                <a:hueOff val="-6261299"/>
                <a:satOff val="43845"/>
                <a:lumOff val="10589"/>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t>Other</a:t>
          </a:r>
        </a:p>
      </dsp:txBody>
      <dsp:txXfrm>
        <a:off x="4299391" y="77442"/>
        <a:ext cx="3733995" cy="850000"/>
      </dsp:txXfrm>
    </dsp:sp>
    <dsp:sp modelId="{7ED60B26-878E-4C6A-861F-47E5536EEBD6}">
      <dsp:nvSpPr>
        <dsp:cNvPr id="0" name=""/>
        <dsp:cNvSpPr/>
      </dsp:nvSpPr>
      <dsp:spPr>
        <a:xfrm>
          <a:off x="4651635" y="953888"/>
          <a:ext cx="378692" cy="627490"/>
        </a:xfrm>
        <a:custGeom>
          <a:avLst/>
          <a:gdLst/>
          <a:ahLst/>
          <a:cxnLst/>
          <a:rect l="0" t="0" r="0" b="0"/>
          <a:pathLst>
            <a:path>
              <a:moveTo>
                <a:pt x="0" y="0"/>
              </a:moveTo>
              <a:lnTo>
                <a:pt x="0" y="627490"/>
              </a:lnTo>
              <a:lnTo>
                <a:pt x="378692" y="627490"/>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B3FD2-4C00-4EAB-924A-301DABB9309C}">
      <dsp:nvSpPr>
        <dsp:cNvPr id="0" name=""/>
        <dsp:cNvSpPr/>
      </dsp:nvSpPr>
      <dsp:spPr>
        <a:xfrm>
          <a:off x="5030327" y="1129934"/>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3130650"/>
              <a:satOff val="21923"/>
              <a:lumOff val="5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Banking</a:t>
          </a:r>
        </a:p>
      </dsp:txBody>
      <dsp:txXfrm>
        <a:off x="5056772" y="1156379"/>
        <a:ext cx="2976618" cy="850000"/>
      </dsp:txXfrm>
    </dsp:sp>
    <dsp:sp modelId="{006923CA-C019-4C20-9D91-59192234B102}">
      <dsp:nvSpPr>
        <dsp:cNvPr id="0" name=""/>
        <dsp:cNvSpPr/>
      </dsp:nvSpPr>
      <dsp:spPr>
        <a:xfrm>
          <a:off x="4651635" y="953888"/>
          <a:ext cx="378692" cy="1756104"/>
        </a:xfrm>
        <a:custGeom>
          <a:avLst/>
          <a:gdLst/>
          <a:ahLst/>
          <a:cxnLst/>
          <a:rect l="0" t="0" r="0" b="0"/>
          <a:pathLst>
            <a:path>
              <a:moveTo>
                <a:pt x="0" y="0"/>
              </a:moveTo>
              <a:lnTo>
                <a:pt x="0" y="1756104"/>
              </a:lnTo>
              <a:lnTo>
                <a:pt x="378692" y="1756104"/>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F03DC-18D2-4BD2-8008-FBBEF9E73F53}">
      <dsp:nvSpPr>
        <dsp:cNvPr id="0" name=""/>
        <dsp:cNvSpPr/>
      </dsp:nvSpPr>
      <dsp:spPr>
        <a:xfrm>
          <a:off x="5030327" y="2258547"/>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4174200"/>
              <a:satOff val="29230"/>
              <a:lumOff val="7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Investments</a:t>
          </a:r>
        </a:p>
      </dsp:txBody>
      <dsp:txXfrm>
        <a:off x="5056772" y="2284992"/>
        <a:ext cx="2976618" cy="850000"/>
      </dsp:txXfrm>
    </dsp:sp>
    <dsp:sp modelId="{9261FAE3-08FA-483C-80F1-1DF8BB3985B9}">
      <dsp:nvSpPr>
        <dsp:cNvPr id="0" name=""/>
        <dsp:cNvSpPr/>
      </dsp:nvSpPr>
      <dsp:spPr>
        <a:xfrm>
          <a:off x="4651635" y="953888"/>
          <a:ext cx="378692" cy="2884717"/>
        </a:xfrm>
        <a:custGeom>
          <a:avLst/>
          <a:gdLst/>
          <a:ahLst/>
          <a:cxnLst/>
          <a:rect l="0" t="0" r="0" b="0"/>
          <a:pathLst>
            <a:path>
              <a:moveTo>
                <a:pt x="0" y="0"/>
              </a:moveTo>
              <a:lnTo>
                <a:pt x="0" y="2884717"/>
              </a:lnTo>
              <a:lnTo>
                <a:pt x="378692" y="2884717"/>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9E48E-8762-42F9-99F7-4E63299589C4}">
      <dsp:nvSpPr>
        <dsp:cNvPr id="0" name=""/>
        <dsp:cNvSpPr/>
      </dsp:nvSpPr>
      <dsp:spPr>
        <a:xfrm>
          <a:off x="5030327" y="3387160"/>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5217749"/>
              <a:satOff val="36538"/>
              <a:lumOff val="88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Consulting</a:t>
          </a:r>
        </a:p>
      </dsp:txBody>
      <dsp:txXfrm>
        <a:off x="5056772" y="3413605"/>
        <a:ext cx="2976618" cy="850000"/>
      </dsp:txXfrm>
    </dsp:sp>
    <dsp:sp modelId="{FA143395-363E-4F26-BB24-D0FE0B4A5432}">
      <dsp:nvSpPr>
        <dsp:cNvPr id="0" name=""/>
        <dsp:cNvSpPr/>
      </dsp:nvSpPr>
      <dsp:spPr>
        <a:xfrm>
          <a:off x="4651635" y="953888"/>
          <a:ext cx="378692" cy="4013330"/>
        </a:xfrm>
        <a:custGeom>
          <a:avLst/>
          <a:gdLst/>
          <a:ahLst/>
          <a:cxnLst/>
          <a:rect l="0" t="0" r="0" b="0"/>
          <a:pathLst>
            <a:path>
              <a:moveTo>
                <a:pt x="0" y="0"/>
              </a:moveTo>
              <a:lnTo>
                <a:pt x="0" y="4013330"/>
              </a:lnTo>
              <a:lnTo>
                <a:pt x="378692" y="4013330"/>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ABE0F-F240-48C6-9F74-393F2B73D90F}">
      <dsp:nvSpPr>
        <dsp:cNvPr id="0" name=""/>
        <dsp:cNvSpPr/>
      </dsp:nvSpPr>
      <dsp:spPr>
        <a:xfrm>
          <a:off x="5030327" y="4515773"/>
          <a:ext cx="3029508" cy="902890"/>
        </a:xfrm>
        <a:prstGeom prst="roundRect">
          <a:avLst>
            <a:gd name="adj" fmla="val 10000"/>
          </a:avLst>
        </a:prstGeom>
        <a:solidFill>
          <a:schemeClr val="lt1">
            <a:alpha val="90000"/>
            <a:hueOff val="0"/>
            <a:satOff val="0"/>
            <a:lumOff val="0"/>
            <a:alphaOff val="0"/>
          </a:schemeClr>
        </a:solidFill>
        <a:ln w="6350" cap="flat" cmpd="sng" algn="in">
          <a:solidFill>
            <a:schemeClr val="accent4">
              <a:hueOff val="-6261299"/>
              <a:satOff val="43845"/>
              <a:lumOff val="105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Government</a:t>
          </a:r>
        </a:p>
      </dsp:txBody>
      <dsp:txXfrm>
        <a:off x="5056772" y="4542218"/>
        <a:ext cx="2976618" cy="85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EABB-7CA6-45D0-B5E1-CC40587E7CDC}">
      <dsp:nvSpPr>
        <dsp:cNvPr id="0" name=""/>
        <dsp:cNvSpPr/>
      </dsp:nvSpPr>
      <dsp:spPr>
        <a:xfrm>
          <a:off x="5344" y="18697"/>
          <a:ext cx="2430195" cy="119987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Preliminary Exams</a:t>
          </a:r>
        </a:p>
      </dsp:txBody>
      <dsp:txXfrm>
        <a:off x="5344" y="18697"/>
        <a:ext cx="2430195" cy="799916"/>
      </dsp:txXfrm>
    </dsp:sp>
    <dsp:sp modelId="{B808841E-C5FF-4113-ADB7-6F295AC6014F}">
      <dsp:nvSpPr>
        <dsp:cNvPr id="0" name=""/>
        <dsp:cNvSpPr/>
      </dsp:nvSpPr>
      <dsp:spPr>
        <a:xfrm>
          <a:off x="503095" y="818614"/>
          <a:ext cx="2430195" cy="120960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5 Exams</a:t>
          </a:r>
        </a:p>
      </dsp:txBody>
      <dsp:txXfrm>
        <a:off x="538523" y="854042"/>
        <a:ext cx="2359339" cy="1138744"/>
      </dsp:txXfrm>
    </dsp:sp>
    <dsp:sp modelId="{CF944924-F41F-49D2-A5AA-BC7C7BC62D45}">
      <dsp:nvSpPr>
        <dsp:cNvPr id="0" name=""/>
        <dsp:cNvSpPr/>
      </dsp:nvSpPr>
      <dsp:spPr>
        <a:xfrm>
          <a:off x="2803948" y="116131"/>
          <a:ext cx="781026" cy="605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03948" y="237141"/>
        <a:ext cx="599512" cy="363028"/>
      </dsp:txXfrm>
    </dsp:sp>
    <dsp:sp modelId="{C134C054-3A09-414C-BC6D-1EAAFF332BCE}">
      <dsp:nvSpPr>
        <dsp:cNvPr id="0" name=""/>
        <dsp:cNvSpPr/>
      </dsp:nvSpPr>
      <dsp:spPr>
        <a:xfrm>
          <a:off x="3909175" y="18697"/>
          <a:ext cx="2430195" cy="119987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Fundamentals of Actuarial Practice Modules</a:t>
          </a:r>
        </a:p>
      </dsp:txBody>
      <dsp:txXfrm>
        <a:off x="3909175" y="18697"/>
        <a:ext cx="2430195" cy="799916"/>
      </dsp:txXfrm>
    </dsp:sp>
    <dsp:sp modelId="{76D14EF2-8097-4510-ABA7-5591460625C4}">
      <dsp:nvSpPr>
        <dsp:cNvPr id="0" name=""/>
        <dsp:cNvSpPr/>
      </dsp:nvSpPr>
      <dsp:spPr>
        <a:xfrm>
          <a:off x="4406926" y="818614"/>
          <a:ext cx="2430195" cy="120960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8 Modules</a:t>
          </a:r>
        </a:p>
        <a:p>
          <a:pPr marL="171450" lvl="1" indent="-171450" algn="l" defTabSz="711200">
            <a:lnSpc>
              <a:spcPct val="90000"/>
            </a:lnSpc>
            <a:spcBef>
              <a:spcPct val="0"/>
            </a:spcBef>
            <a:spcAft>
              <a:spcPct val="15000"/>
            </a:spcAft>
            <a:buChar char="•"/>
          </a:pPr>
          <a:r>
            <a:rPr lang="en-US" sz="1600" kern="1200" dirty="0"/>
            <a:t>1 Interim Assessment</a:t>
          </a:r>
        </a:p>
        <a:p>
          <a:pPr marL="171450" lvl="1" indent="-171450" algn="l" defTabSz="711200">
            <a:lnSpc>
              <a:spcPct val="90000"/>
            </a:lnSpc>
            <a:spcBef>
              <a:spcPct val="0"/>
            </a:spcBef>
            <a:spcAft>
              <a:spcPct val="15000"/>
            </a:spcAft>
            <a:buChar char="•"/>
          </a:pPr>
          <a:r>
            <a:rPr lang="en-US" sz="1600" kern="1200" dirty="0"/>
            <a:t>1 Final Assessment</a:t>
          </a:r>
        </a:p>
      </dsp:txBody>
      <dsp:txXfrm>
        <a:off x="4442354" y="854042"/>
        <a:ext cx="2359339" cy="1138744"/>
      </dsp:txXfrm>
    </dsp:sp>
    <dsp:sp modelId="{CB4FB2E1-70CC-48B1-9533-D4DF89834D58}">
      <dsp:nvSpPr>
        <dsp:cNvPr id="0" name=""/>
        <dsp:cNvSpPr/>
      </dsp:nvSpPr>
      <dsp:spPr>
        <a:xfrm>
          <a:off x="6707779" y="116131"/>
          <a:ext cx="781026" cy="605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707779" y="237141"/>
        <a:ext cx="599512" cy="363028"/>
      </dsp:txXfrm>
    </dsp:sp>
    <dsp:sp modelId="{90B8B9F1-561E-47ED-AFB6-EDDD5D8FB6D4}">
      <dsp:nvSpPr>
        <dsp:cNvPr id="0" name=""/>
        <dsp:cNvSpPr/>
      </dsp:nvSpPr>
      <dsp:spPr>
        <a:xfrm>
          <a:off x="7813006" y="18697"/>
          <a:ext cx="2430195" cy="119987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Associate Professionalism Course</a:t>
          </a:r>
        </a:p>
      </dsp:txBody>
      <dsp:txXfrm>
        <a:off x="7813006" y="18697"/>
        <a:ext cx="2430195" cy="799916"/>
      </dsp:txXfrm>
    </dsp:sp>
    <dsp:sp modelId="{1EDDA6BA-A017-4715-B67A-083DDDD8D9E6}">
      <dsp:nvSpPr>
        <dsp:cNvPr id="0" name=""/>
        <dsp:cNvSpPr/>
      </dsp:nvSpPr>
      <dsp:spPr>
        <a:xfrm>
          <a:off x="8310756" y="818614"/>
          <a:ext cx="2430195" cy="120960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Half Day Course</a:t>
          </a:r>
        </a:p>
      </dsp:txBody>
      <dsp:txXfrm>
        <a:off x="8346184" y="854042"/>
        <a:ext cx="2359339" cy="1138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C1DC5-26A3-4AF6-8412-117C5CC30C4C}">
      <dsp:nvSpPr>
        <dsp:cNvPr id="0" name=""/>
        <dsp:cNvSpPr/>
      </dsp:nvSpPr>
      <dsp:spPr>
        <a:xfrm>
          <a:off x="5344" y="21277"/>
          <a:ext cx="2430195" cy="125279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Fellowship Exams</a:t>
          </a:r>
        </a:p>
      </dsp:txBody>
      <dsp:txXfrm>
        <a:off x="5344" y="21277"/>
        <a:ext cx="2430195" cy="835200"/>
      </dsp:txXfrm>
    </dsp:sp>
    <dsp:sp modelId="{47D8A31E-0E5A-4566-9973-C50DB7E4F259}">
      <dsp:nvSpPr>
        <dsp:cNvPr id="0" name=""/>
        <dsp:cNvSpPr/>
      </dsp:nvSpPr>
      <dsp:spPr>
        <a:xfrm>
          <a:off x="503095" y="856477"/>
          <a:ext cx="2430195" cy="167040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Core Exam (5 Hour)</a:t>
          </a:r>
        </a:p>
        <a:p>
          <a:pPr marL="171450" lvl="1" indent="-171450" algn="l" defTabSz="711200">
            <a:lnSpc>
              <a:spcPct val="90000"/>
            </a:lnSpc>
            <a:spcBef>
              <a:spcPct val="0"/>
            </a:spcBef>
            <a:spcAft>
              <a:spcPct val="15000"/>
            </a:spcAft>
            <a:buChar char="•"/>
          </a:pPr>
          <a:r>
            <a:rPr lang="en-US" sz="1600" kern="1200" dirty="0"/>
            <a:t>Advanced Exam (5 Hour)</a:t>
          </a:r>
        </a:p>
        <a:p>
          <a:pPr marL="171450" lvl="1" indent="-171450" algn="l" defTabSz="711200">
            <a:lnSpc>
              <a:spcPct val="90000"/>
            </a:lnSpc>
            <a:spcBef>
              <a:spcPct val="0"/>
            </a:spcBef>
            <a:spcAft>
              <a:spcPct val="15000"/>
            </a:spcAft>
            <a:buChar char="•"/>
          </a:pPr>
          <a:r>
            <a:rPr lang="en-US" sz="1600" kern="1200" dirty="0"/>
            <a:t>Risk Exam (2 Hour)</a:t>
          </a:r>
        </a:p>
      </dsp:txBody>
      <dsp:txXfrm>
        <a:off x="552019" y="905401"/>
        <a:ext cx="2332347" cy="1572552"/>
      </dsp:txXfrm>
    </dsp:sp>
    <dsp:sp modelId="{A31FA3EB-38A9-47CB-9A2F-0259D93A2D58}">
      <dsp:nvSpPr>
        <dsp:cNvPr id="0" name=""/>
        <dsp:cNvSpPr/>
      </dsp:nvSpPr>
      <dsp:spPr>
        <a:xfrm>
          <a:off x="2803948" y="136353"/>
          <a:ext cx="781026" cy="605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03948" y="257363"/>
        <a:ext cx="599512" cy="363028"/>
      </dsp:txXfrm>
    </dsp:sp>
    <dsp:sp modelId="{7D9CC063-F27F-4AC7-8F45-A92EE5AF7A3F}">
      <dsp:nvSpPr>
        <dsp:cNvPr id="0" name=""/>
        <dsp:cNvSpPr/>
      </dsp:nvSpPr>
      <dsp:spPr>
        <a:xfrm>
          <a:off x="3909175" y="21277"/>
          <a:ext cx="2430195" cy="125279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Fellowship Modules</a:t>
          </a:r>
        </a:p>
      </dsp:txBody>
      <dsp:txXfrm>
        <a:off x="3909175" y="21277"/>
        <a:ext cx="2430195" cy="835200"/>
      </dsp:txXfrm>
    </dsp:sp>
    <dsp:sp modelId="{59DA0D6B-7602-48FF-BE86-87B4D2797493}">
      <dsp:nvSpPr>
        <dsp:cNvPr id="0" name=""/>
        <dsp:cNvSpPr/>
      </dsp:nvSpPr>
      <dsp:spPr>
        <a:xfrm>
          <a:off x="4406926" y="856477"/>
          <a:ext cx="2430195" cy="167040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Financial Economics</a:t>
          </a:r>
        </a:p>
        <a:p>
          <a:pPr marL="171450" lvl="1" indent="-171450" algn="l" defTabSz="711200">
            <a:lnSpc>
              <a:spcPct val="90000"/>
            </a:lnSpc>
            <a:spcBef>
              <a:spcPct val="0"/>
            </a:spcBef>
            <a:spcAft>
              <a:spcPct val="15000"/>
            </a:spcAft>
            <a:buChar char="•"/>
          </a:pPr>
          <a:r>
            <a:rPr lang="en-US" sz="1600" kern="1200" dirty="0"/>
            <a:t>Enterprise Risk Management</a:t>
          </a:r>
        </a:p>
        <a:p>
          <a:pPr marL="171450" lvl="1" indent="-171450" algn="l" defTabSz="711200">
            <a:lnSpc>
              <a:spcPct val="90000"/>
            </a:lnSpc>
            <a:spcBef>
              <a:spcPct val="0"/>
            </a:spcBef>
            <a:spcAft>
              <a:spcPct val="15000"/>
            </a:spcAft>
            <a:buChar char="•"/>
          </a:pPr>
          <a:r>
            <a:rPr lang="en-US" sz="1600" kern="1200" dirty="0"/>
            <a:t>Regulation and Taxation</a:t>
          </a:r>
        </a:p>
      </dsp:txBody>
      <dsp:txXfrm>
        <a:off x="4455850" y="905401"/>
        <a:ext cx="2332347" cy="1572552"/>
      </dsp:txXfrm>
    </dsp:sp>
    <dsp:sp modelId="{3480F5D2-9132-43F2-9C48-E9E888331A68}">
      <dsp:nvSpPr>
        <dsp:cNvPr id="0" name=""/>
        <dsp:cNvSpPr/>
      </dsp:nvSpPr>
      <dsp:spPr>
        <a:xfrm>
          <a:off x="6707779" y="136353"/>
          <a:ext cx="781026" cy="605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707779" y="257363"/>
        <a:ext cx="599512" cy="363028"/>
      </dsp:txXfrm>
    </dsp:sp>
    <dsp:sp modelId="{297A44D5-5B9E-40AA-8A82-7A0ACDF9B48C}">
      <dsp:nvSpPr>
        <dsp:cNvPr id="0" name=""/>
        <dsp:cNvSpPr/>
      </dsp:nvSpPr>
      <dsp:spPr>
        <a:xfrm>
          <a:off x="7813006" y="21277"/>
          <a:ext cx="2430195" cy="125279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Fellowship Admission Course</a:t>
          </a:r>
        </a:p>
      </dsp:txBody>
      <dsp:txXfrm>
        <a:off x="7813006" y="21277"/>
        <a:ext cx="2430195" cy="835200"/>
      </dsp:txXfrm>
    </dsp:sp>
    <dsp:sp modelId="{CE34DAD9-78E4-4860-9BA3-A33EFF155D42}">
      <dsp:nvSpPr>
        <dsp:cNvPr id="0" name=""/>
        <dsp:cNvSpPr/>
      </dsp:nvSpPr>
      <dsp:spPr>
        <a:xfrm>
          <a:off x="8310756" y="856477"/>
          <a:ext cx="2430195" cy="167040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3 Day Course</a:t>
          </a:r>
        </a:p>
      </dsp:txBody>
      <dsp:txXfrm>
        <a:off x="8359680" y="905401"/>
        <a:ext cx="2332347" cy="1572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DB41D-669F-4DC0-9D0A-23AAB3ED240B}">
      <dsp:nvSpPr>
        <dsp:cNvPr id="0" name=""/>
        <dsp:cNvSpPr/>
      </dsp:nvSpPr>
      <dsp:spPr>
        <a:xfrm>
          <a:off x="0" y="20849"/>
          <a:ext cx="9601200" cy="4563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Study Hours</a:t>
          </a:r>
          <a:endParaRPr lang="en-US" sz="2000" kern="1200" dirty="0">
            <a:solidFill>
              <a:schemeClr val="tx1"/>
            </a:solidFill>
          </a:endParaRPr>
        </a:p>
      </dsp:txBody>
      <dsp:txXfrm>
        <a:off x="22275" y="43124"/>
        <a:ext cx="9556650" cy="411750"/>
      </dsp:txXfrm>
    </dsp:sp>
    <dsp:sp modelId="{20F60B85-E279-4BC3-92CF-CBCC50186C7C}">
      <dsp:nvSpPr>
        <dsp:cNvPr id="0" name=""/>
        <dsp:cNvSpPr/>
      </dsp:nvSpPr>
      <dsp:spPr>
        <a:xfrm>
          <a:off x="0" y="534750"/>
          <a:ext cx="9601200" cy="456300"/>
        </a:xfrm>
        <a:prstGeom prst="roundRect">
          <a:avLst/>
        </a:prstGeom>
        <a:gradFill rotWithShape="0">
          <a:gsLst>
            <a:gs pos="0">
              <a:schemeClr val="accent3">
                <a:hueOff val="1225075"/>
                <a:satOff val="-3516"/>
                <a:lumOff val="-7745"/>
                <a:alphaOff val="0"/>
                <a:tint val="94000"/>
                <a:satMod val="103000"/>
                <a:lumMod val="102000"/>
              </a:schemeClr>
            </a:gs>
            <a:gs pos="50000">
              <a:schemeClr val="accent3">
                <a:hueOff val="1225075"/>
                <a:satOff val="-3516"/>
                <a:lumOff val="-7745"/>
                <a:alphaOff val="0"/>
                <a:shade val="100000"/>
                <a:satMod val="110000"/>
                <a:lumMod val="100000"/>
              </a:schemeClr>
            </a:gs>
            <a:gs pos="100000">
              <a:schemeClr val="accent3">
                <a:hueOff val="1225075"/>
                <a:satOff val="-3516"/>
                <a:lumOff val="-7745"/>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2 Year rotations</a:t>
          </a:r>
          <a:endParaRPr lang="en-US" sz="2000" kern="1200" dirty="0">
            <a:solidFill>
              <a:schemeClr val="tx1"/>
            </a:solidFill>
          </a:endParaRPr>
        </a:p>
      </dsp:txBody>
      <dsp:txXfrm>
        <a:off x="22275" y="557025"/>
        <a:ext cx="9556650" cy="411750"/>
      </dsp:txXfrm>
    </dsp:sp>
    <dsp:sp modelId="{999C3F47-2962-4A41-BDB9-E63F75DA3343}">
      <dsp:nvSpPr>
        <dsp:cNvPr id="0" name=""/>
        <dsp:cNvSpPr/>
      </dsp:nvSpPr>
      <dsp:spPr>
        <a:xfrm>
          <a:off x="0" y="1048650"/>
          <a:ext cx="9601200" cy="456300"/>
        </a:xfrm>
        <a:prstGeom prst="roundRect">
          <a:avLst/>
        </a:prstGeom>
        <a:gradFill rotWithShape="0">
          <a:gsLst>
            <a:gs pos="0">
              <a:schemeClr val="accent3">
                <a:hueOff val="2450149"/>
                <a:satOff val="-7032"/>
                <a:lumOff val="-15490"/>
                <a:alphaOff val="0"/>
                <a:tint val="94000"/>
                <a:satMod val="103000"/>
                <a:lumMod val="102000"/>
              </a:schemeClr>
            </a:gs>
            <a:gs pos="50000">
              <a:schemeClr val="accent3">
                <a:hueOff val="2450149"/>
                <a:satOff val="-7032"/>
                <a:lumOff val="-15490"/>
                <a:alphaOff val="0"/>
                <a:shade val="100000"/>
                <a:satMod val="110000"/>
                <a:lumMod val="100000"/>
              </a:schemeClr>
            </a:gs>
            <a:gs pos="100000">
              <a:schemeClr val="accent3">
                <a:hueOff val="2450149"/>
                <a:satOff val="-7032"/>
                <a:lumOff val="-1549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tx1"/>
              </a:solidFill>
            </a:rPr>
            <a:t>Exam raises</a:t>
          </a:r>
          <a:endParaRPr lang="en-US" sz="2000" kern="1200">
            <a:solidFill>
              <a:schemeClr val="tx1"/>
            </a:solidFill>
          </a:endParaRPr>
        </a:p>
      </dsp:txBody>
      <dsp:txXfrm>
        <a:off x="22275" y="1070925"/>
        <a:ext cx="9556650" cy="411750"/>
      </dsp:txXfrm>
    </dsp:sp>
    <dsp:sp modelId="{D960F6C9-6761-4C79-AEAB-93DF32991EEE}">
      <dsp:nvSpPr>
        <dsp:cNvPr id="0" name=""/>
        <dsp:cNvSpPr/>
      </dsp:nvSpPr>
      <dsp:spPr>
        <a:xfrm>
          <a:off x="0" y="1562550"/>
          <a:ext cx="9601200" cy="456300"/>
        </a:xfrm>
        <a:prstGeom prst="roundRect">
          <a:avLst/>
        </a:prstGeom>
        <a:gradFill rotWithShape="0">
          <a:gsLst>
            <a:gs pos="0">
              <a:schemeClr val="accent3">
                <a:hueOff val="3675224"/>
                <a:satOff val="-10549"/>
                <a:lumOff val="-23235"/>
                <a:alphaOff val="0"/>
                <a:tint val="94000"/>
                <a:satMod val="103000"/>
                <a:lumMod val="102000"/>
              </a:schemeClr>
            </a:gs>
            <a:gs pos="50000">
              <a:schemeClr val="accent3">
                <a:hueOff val="3675224"/>
                <a:satOff val="-10549"/>
                <a:lumOff val="-23235"/>
                <a:alphaOff val="0"/>
                <a:shade val="100000"/>
                <a:satMod val="110000"/>
                <a:lumMod val="100000"/>
              </a:schemeClr>
            </a:gs>
            <a:gs pos="100000">
              <a:schemeClr val="accent3">
                <a:hueOff val="3675224"/>
                <a:satOff val="-10549"/>
                <a:lumOff val="-23235"/>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Bonuses with credentials</a:t>
          </a:r>
          <a:endParaRPr lang="en-US" sz="2000" kern="1200" dirty="0">
            <a:solidFill>
              <a:schemeClr val="tx1"/>
            </a:solidFill>
          </a:endParaRPr>
        </a:p>
      </dsp:txBody>
      <dsp:txXfrm>
        <a:off x="22275" y="1584825"/>
        <a:ext cx="9556650" cy="411750"/>
      </dsp:txXfrm>
    </dsp:sp>
    <dsp:sp modelId="{2B712C27-55A0-4075-BCB2-172A2A597166}">
      <dsp:nvSpPr>
        <dsp:cNvPr id="0" name=""/>
        <dsp:cNvSpPr/>
      </dsp:nvSpPr>
      <dsp:spPr>
        <a:xfrm>
          <a:off x="0" y="2076450"/>
          <a:ext cx="9601200" cy="456300"/>
        </a:xfrm>
        <a:prstGeom prst="roundRect">
          <a:avLst/>
        </a:prstGeom>
        <a:gradFill rotWithShape="0">
          <a:gsLst>
            <a:gs pos="0">
              <a:schemeClr val="accent3">
                <a:hueOff val="4900298"/>
                <a:satOff val="-14065"/>
                <a:lumOff val="-30981"/>
                <a:alphaOff val="0"/>
                <a:tint val="94000"/>
                <a:satMod val="103000"/>
                <a:lumMod val="102000"/>
              </a:schemeClr>
            </a:gs>
            <a:gs pos="50000">
              <a:schemeClr val="accent3">
                <a:hueOff val="4900298"/>
                <a:satOff val="-14065"/>
                <a:lumOff val="-30981"/>
                <a:alphaOff val="0"/>
                <a:shade val="100000"/>
                <a:satMod val="110000"/>
                <a:lumMod val="100000"/>
              </a:schemeClr>
            </a:gs>
            <a:gs pos="100000">
              <a:schemeClr val="accent3">
                <a:hueOff val="4900298"/>
                <a:satOff val="-14065"/>
                <a:lumOff val="-30981"/>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Seminars</a:t>
          </a:r>
          <a:endParaRPr lang="en-US" sz="2000" kern="1200"/>
        </a:p>
      </dsp:txBody>
      <dsp:txXfrm>
        <a:off x="22275" y="2098725"/>
        <a:ext cx="9556650" cy="411750"/>
      </dsp:txXfrm>
    </dsp:sp>
    <dsp:sp modelId="{242F1630-ED20-4A23-A5FB-AD0BA4DB400A}">
      <dsp:nvSpPr>
        <dsp:cNvPr id="0" name=""/>
        <dsp:cNvSpPr/>
      </dsp:nvSpPr>
      <dsp:spPr>
        <a:xfrm>
          <a:off x="0" y="2590350"/>
          <a:ext cx="9601200" cy="456300"/>
        </a:xfrm>
        <a:prstGeom prst="roundRect">
          <a:avLst/>
        </a:prstGeom>
        <a:gradFill rotWithShape="0">
          <a:gsLst>
            <a:gs pos="0">
              <a:schemeClr val="accent3">
                <a:hueOff val="6125373"/>
                <a:satOff val="-17581"/>
                <a:lumOff val="-38726"/>
                <a:alphaOff val="0"/>
                <a:tint val="94000"/>
                <a:satMod val="103000"/>
                <a:lumMod val="102000"/>
              </a:schemeClr>
            </a:gs>
            <a:gs pos="50000">
              <a:schemeClr val="accent3">
                <a:hueOff val="6125373"/>
                <a:satOff val="-17581"/>
                <a:lumOff val="-38726"/>
                <a:alphaOff val="0"/>
                <a:shade val="100000"/>
                <a:satMod val="110000"/>
                <a:lumMod val="100000"/>
              </a:schemeClr>
            </a:gs>
            <a:gs pos="100000">
              <a:schemeClr val="accent3">
                <a:hueOff val="6125373"/>
                <a:satOff val="-17581"/>
                <a:lumOff val="-3872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Exam Materials </a:t>
          </a:r>
          <a:endParaRPr lang="en-US" sz="2000" kern="1200"/>
        </a:p>
      </dsp:txBody>
      <dsp:txXfrm>
        <a:off x="22275" y="2612625"/>
        <a:ext cx="9556650" cy="411750"/>
      </dsp:txXfrm>
    </dsp:sp>
    <dsp:sp modelId="{C80EE1BC-B13C-4754-A1C2-E8A6C387B43E}">
      <dsp:nvSpPr>
        <dsp:cNvPr id="0" name=""/>
        <dsp:cNvSpPr/>
      </dsp:nvSpPr>
      <dsp:spPr>
        <a:xfrm>
          <a:off x="0" y="3104250"/>
          <a:ext cx="9601200" cy="456300"/>
        </a:xfrm>
        <a:prstGeom prst="roundRect">
          <a:avLst/>
        </a:prstGeom>
        <a:gradFill rotWithShape="0">
          <a:gsLst>
            <a:gs pos="0">
              <a:schemeClr val="accent3">
                <a:hueOff val="7350447"/>
                <a:satOff val="-21097"/>
                <a:lumOff val="-46471"/>
                <a:alphaOff val="0"/>
                <a:tint val="94000"/>
                <a:satMod val="103000"/>
                <a:lumMod val="102000"/>
              </a:schemeClr>
            </a:gs>
            <a:gs pos="50000">
              <a:schemeClr val="accent3">
                <a:hueOff val="7350447"/>
                <a:satOff val="-21097"/>
                <a:lumOff val="-46471"/>
                <a:alphaOff val="0"/>
                <a:shade val="100000"/>
                <a:satMod val="110000"/>
                <a:lumMod val="100000"/>
              </a:schemeClr>
            </a:gs>
            <a:gs pos="100000">
              <a:schemeClr val="accent3">
                <a:hueOff val="7350447"/>
                <a:satOff val="-21097"/>
                <a:lumOff val="-46471"/>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Celebrations</a:t>
          </a:r>
          <a:endParaRPr lang="en-US" sz="2000" kern="1200"/>
        </a:p>
      </dsp:txBody>
      <dsp:txXfrm>
        <a:off x="22275" y="3126525"/>
        <a:ext cx="9556650" cy="411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5430-9134-4B84-ACEF-265029CDE696}">
      <dsp:nvSpPr>
        <dsp:cNvPr id="0" name=""/>
        <dsp:cNvSpPr/>
      </dsp:nvSpPr>
      <dsp:spPr>
        <a:xfrm>
          <a:off x="-6126981" y="-937410"/>
          <a:ext cx="7293488" cy="7293488"/>
        </a:xfrm>
        <a:prstGeom prst="blockArc">
          <a:avLst>
            <a:gd name="adj1" fmla="val 18900000"/>
            <a:gd name="adj2" fmla="val 2700000"/>
            <a:gd name="adj3" fmla="val 296"/>
          </a:avLst>
        </a:pr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2022F-1D84-4DC0-BA81-9F19F6D62ED4}">
      <dsp:nvSpPr>
        <dsp:cNvPr id="0" name=""/>
        <dsp:cNvSpPr/>
      </dsp:nvSpPr>
      <dsp:spPr>
        <a:xfrm>
          <a:off x="509717" y="338558"/>
          <a:ext cx="7541700" cy="677550"/>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i="1" kern="1200" dirty="0"/>
            <a:t>Premium Calculations (Excel)</a:t>
          </a:r>
        </a:p>
      </dsp:txBody>
      <dsp:txXfrm>
        <a:off x="509717" y="338558"/>
        <a:ext cx="7541700" cy="677550"/>
      </dsp:txXfrm>
    </dsp:sp>
    <dsp:sp modelId="{7561A932-1525-4226-957C-14D9FB080C20}">
      <dsp:nvSpPr>
        <dsp:cNvPr id="0" name=""/>
        <dsp:cNvSpPr/>
      </dsp:nvSpPr>
      <dsp:spPr>
        <a:xfrm>
          <a:off x="86248" y="253864"/>
          <a:ext cx="846937" cy="846937"/>
        </a:xfrm>
        <a:prstGeom prst="ellipse">
          <a:avLst/>
        </a:prstGeom>
        <a:solidFill>
          <a:schemeClr val="lt1">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5E3F8-CEF9-4AA7-87D6-CEF1CF462E94}">
      <dsp:nvSpPr>
        <dsp:cNvPr id="0" name=""/>
        <dsp:cNvSpPr/>
      </dsp:nvSpPr>
      <dsp:spPr>
        <a:xfrm>
          <a:off x="995230" y="1354558"/>
          <a:ext cx="7056187" cy="677550"/>
        </a:xfrm>
        <a:prstGeom prst="rect">
          <a:avLst/>
        </a:prstGeom>
        <a:solidFill>
          <a:schemeClr val="accent5">
            <a:hueOff val="4456637"/>
            <a:satOff val="-11826"/>
            <a:lumOff val="-63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i="1" kern="1200"/>
            <a:t>Financial Results (GGY Axis modeling)</a:t>
          </a:r>
          <a:endParaRPr lang="en-US" sz="2800" i="1" kern="1200" dirty="0"/>
        </a:p>
      </dsp:txBody>
      <dsp:txXfrm>
        <a:off x="995230" y="1354558"/>
        <a:ext cx="7056187" cy="677550"/>
      </dsp:txXfrm>
    </dsp:sp>
    <dsp:sp modelId="{8B11A134-59A3-4730-B1CA-5D4A8BB92963}">
      <dsp:nvSpPr>
        <dsp:cNvPr id="0" name=""/>
        <dsp:cNvSpPr/>
      </dsp:nvSpPr>
      <dsp:spPr>
        <a:xfrm>
          <a:off x="571761" y="1269864"/>
          <a:ext cx="846937" cy="846937"/>
        </a:xfrm>
        <a:prstGeom prst="ellipse">
          <a:avLst/>
        </a:prstGeom>
        <a:solidFill>
          <a:schemeClr val="lt1">
            <a:hueOff val="0"/>
            <a:satOff val="0"/>
            <a:lumOff val="0"/>
            <a:alphaOff val="0"/>
          </a:schemeClr>
        </a:solidFill>
        <a:ln w="34925" cap="flat" cmpd="sng" algn="in">
          <a:solidFill>
            <a:schemeClr val="accent5">
              <a:hueOff val="4456637"/>
              <a:satOff val="-11826"/>
              <a:lumOff val="-637"/>
              <a:alphaOff val="0"/>
            </a:schemeClr>
          </a:solidFill>
          <a:prstDash val="solid"/>
        </a:ln>
        <a:effectLst/>
      </dsp:spPr>
      <dsp:style>
        <a:lnRef idx="2">
          <a:scrgbClr r="0" g="0" b="0"/>
        </a:lnRef>
        <a:fillRef idx="1">
          <a:scrgbClr r="0" g="0" b="0"/>
        </a:fillRef>
        <a:effectRef idx="0">
          <a:scrgbClr r="0" g="0" b="0"/>
        </a:effectRef>
        <a:fontRef idx="minor"/>
      </dsp:style>
    </dsp:sp>
    <dsp:sp modelId="{C9EDACA4-812D-47E7-94E6-B349F091F3FE}">
      <dsp:nvSpPr>
        <dsp:cNvPr id="0" name=""/>
        <dsp:cNvSpPr/>
      </dsp:nvSpPr>
      <dsp:spPr>
        <a:xfrm>
          <a:off x="1144243" y="2370558"/>
          <a:ext cx="6907174" cy="677550"/>
        </a:xfrm>
        <a:prstGeom prst="rect">
          <a:avLst/>
        </a:prstGeom>
        <a:solidFill>
          <a:schemeClr val="accent5">
            <a:hueOff val="8913275"/>
            <a:satOff val="-23652"/>
            <a:lumOff val="-127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i="1" kern="1200"/>
            <a:t>Balance profitability and competitiveness</a:t>
          </a:r>
          <a:endParaRPr lang="en-US" sz="2800" i="1" kern="1200" dirty="0"/>
        </a:p>
      </dsp:txBody>
      <dsp:txXfrm>
        <a:off x="1144243" y="2370558"/>
        <a:ext cx="6907174" cy="677550"/>
      </dsp:txXfrm>
    </dsp:sp>
    <dsp:sp modelId="{FAE3E326-E27B-4A2C-8C1B-228AF4FBC0CF}">
      <dsp:nvSpPr>
        <dsp:cNvPr id="0" name=""/>
        <dsp:cNvSpPr/>
      </dsp:nvSpPr>
      <dsp:spPr>
        <a:xfrm>
          <a:off x="720774" y="2285864"/>
          <a:ext cx="846937" cy="846937"/>
        </a:xfrm>
        <a:prstGeom prst="ellipse">
          <a:avLst/>
        </a:prstGeom>
        <a:solidFill>
          <a:schemeClr val="lt1">
            <a:hueOff val="0"/>
            <a:satOff val="0"/>
            <a:lumOff val="0"/>
            <a:alphaOff val="0"/>
          </a:schemeClr>
        </a:solidFill>
        <a:ln w="34925" cap="flat" cmpd="sng" algn="in">
          <a:solidFill>
            <a:schemeClr val="accent5">
              <a:hueOff val="8913275"/>
              <a:satOff val="-23652"/>
              <a:lumOff val="-1275"/>
              <a:alphaOff val="0"/>
            </a:schemeClr>
          </a:solidFill>
          <a:prstDash val="solid"/>
        </a:ln>
        <a:effectLst/>
      </dsp:spPr>
      <dsp:style>
        <a:lnRef idx="2">
          <a:scrgbClr r="0" g="0" b="0"/>
        </a:lnRef>
        <a:fillRef idx="1">
          <a:scrgbClr r="0" g="0" b="0"/>
        </a:fillRef>
        <a:effectRef idx="0">
          <a:scrgbClr r="0" g="0" b="0"/>
        </a:effectRef>
        <a:fontRef idx="minor"/>
      </dsp:style>
    </dsp:sp>
    <dsp:sp modelId="{648A1D34-B54F-4217-B6DD-E75C4062F1D7}">
      <dsp:nvSpPr>
        <dsp:cNvPr id="0" name=""/>
        <dsp:cNvSpPr/>
      </dsp:nvSpPr>
      <dsp:spPr>
        <a:xfrm>
          <a:off x="995230" y="3386558"/>
          <a:ext cx="7056187" cy="677550"/>
        </a:xfrm>
        <a:prstGeom prst="rect">
          <a:avLst/>
        </a:prstGeom>
        <a:solidFill>
          <a:schemeClr val="accent5">
            <a:hueOff val="13369913"/>
            <a:satOff val="-35478"/>
            <a:lumOff val="-191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i="1" kern="1200"/>
            <a:t>Analyze risk through sensitivities</a:t>
          </a:r>
          <a:endParaRPr lang="en-US" sz="2800" i="1" kern="1200" dirty="0"/>
        </a:p>
      </dsp:txBody>
      <dsp:txXfrm>
        <a:off x="995230" y="3386558"/>
        <a:ext cx="7056187" cy="677550"/>
      </dsp:txXfrm>
    </dsp:sp>
    <dsp:sp modelId="{2C181E66-3241-4DB5-B57B-12F0A08964CC}">
      <dsp:nvSpPr>
        <dsp:cNvPr id="0" name=""/>
        <dsp:cNvSpPr/>
      </dsp:nvSpPr>
      <dsp:spPr>
        <a:xfrm>
          <a:off x="571761" y="3301864"/>
          <a:ext cx="846937" cy="846937"/>
        </a:xfrm>
        <a:prstGeom prst="ellipse">
          <a:avLst/>
        </a:prstGeom>
        <a:solidFill>
          <a:schemeClr val="lt1">
            <a:hueOff val="0"/>
            <a:satOff val="0"/>
            <a:lumOff val="0"/>
            <a:alphaOff val="0"/>
          </a:schemeClr>
        </a:solidFill>
        <a:ln w="34925" cap="flat" cmpd="sng" algn="in">
          <a:solidFill>
            <a:schemeClr val="accent5">
              <a:hueOff val="13369913"/>
              <a:satOff val="-35478"/>
              <a:lumOff val="-1912"/>
              <a:alphaOff val="0"/>
            </a:schemeClr>
          </a:solidFill>
          <a:prstDash val="solid"/>
        </a:ln>
        <a:effectLst/>
      </dsp:spPr>
      <dsp:style>
        <a:lnRef idx="2">
          <a:scrgbClr r="0" g="0" b="0"/>
        </a:lnRef>
        <a:fillRef idx="1">
          <a:scrgbClr r="0" g="0" b="0"/>
        </a:fillRef>
        <a:effectRef idx="0">
          <a:scrgbClr r="0" g="0" b="0"/>
        </a:effectRef>
        <a:fontRef idx="minor"/>
      </dsp:style>
    </dsp:sp>
    <dsp:sp modelId="{B8501614-1095-44EC-BD4E-32EB05C38988}">
      <dsp:nvSpPr>
        <dsp:cNvPr id="0" name=""/>
        <dsp:cNvSpPr/>
      </dsp:nvSpPr>
      <dsp:spPr>
        <a:xfrm>
          <a:off x="509717" y="4402558"/>
          <a:ext cx="7541700" cy="677550"/>
        </a:xfrm>
        <a:prstGeom prst="rect">
          <a:avLst/>
        </a:prstGeom>
        <a:solidFill>
          <a:schemeClr val="accent5">
            <a:hueOff val="17826550"/>
            <a:satOff val="-47304"/>
            <a:lumOff val="-255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i="1" kern="1200"/>
            <a:t>Communicate to senior management</a:t>
          </a:r>
          <a:endParaRPr lang="en-US" sz="2800" i="1" kern="1200" dirty="0"/>
        </a:p>
      </dsp:txBody>
      <dsp:txXfrm>
        <a:off x="509717" y="4402558"/>
        <a:ext cx="7541700" cy="677550"/>
      </dsp:txXfrm>
    </dsp:sp>
    <dsp:sp modelId="{6DC2EF2A-64AE-47D5-9725-EDA3F311F942}">
      <dsp:nvSpPr>
        <dsp:cNvPr id="0" name=""/>
        <dsp:cNvSpPr/>
      </dsp:nvSpPr>
      <dsp:spPr>
        <a:xfrm>
          <a:off x="86248" y="4317864"/>
          <a:ext cx="846937" cy="846937"/>
        </a:xfrm>
        <a:prstGeom prst="ellipse">
          <a:avLst/>
        </a:prstGeom>
        <a:solidFill>
          <a:schemeClr val="lt1">
            <a:hueOff val="0"/>
            <a:satOff val="0"/>
            <a:lumOff val="0"/>
            <a:alphaOff val="0"/>
          </a:schemeClr>
        </a:solidFill>
        <a:ln w="34925" cap="flat" cmpd="sng" algn="in">
          <a:solidFill>
            <a:schemeClr val="accent5">
              <a:hueOff val="17826550"/>
              <a:satOff val="-47304"/>
              <a:lumOff val="-255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44333-DA1F-4CCE-86CD-3AD82F68CBB6}" type="datetimeFigureOut">
              <a:rPr lang="en-US" smtClean="0"/>
              <a:t>7/17/2017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27FC1-C527-4988-B9FC-755F92C807B9}" type="slidenum">
              <a:rPr lang="en-US" smtClean="0"/>
              <a:t>‹#›</a:t>
            </a:fld>
            <a:endParaRPr lang="en-US"/>
          </a:p>
        </p:txBody>
      </p:sp>
    </p:spTree>
    <p:extLst>
      <p:ext uri="{BB962C8B-B14F-4D97-AF65-F5344CB8AC3E}">
        <p14:creationId xmlns:p14="http://schemas.microsoft.com/office/powerpoint/2010/main" val="22282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Analytical skills.</a:t>
            </a:r>
            <a:r>
              <a:rPr lang="en-US" dirty="0"/>
              <a:t> Actuaries use analytical skills to identify patterns and trends in complex sets of data to determine the factors that have an effect on certain types of events.</a:t>
            </a:r>
          </a:p>
          <a:p>
            <a:r>
              <a:rPr lang="en-US" b="1" i="1" dirty="0"/>
              <a:t>Communication skills.</a:t>
            </a:r>
            <a:r>
              <a:rPr lang="en-US" dirty="0"/>
              <a:t> Actuaries must be able to explain complex technical matters to those without an actuarial background. They must also communicate clearly through the reports and memos that describe their work and recommendations.</a:t>
            </a:r>
          </a:p>
          <a:p>
            <a:r>
              <a:rPr lang="en-US" b="1" i="1" dirty="0"/>
              <a:t>Computer skills.</a:t>
            </a:r>
            <a:r>
              <a:rPr lang="en-US" dirty="0"/>
              <a:t> Actuaries must know programming languages and be able to use and develop spreadsheets, databases, and statistical analysis tools.</a:t>
            </a:r>
          </a:p>
          <a:p>
            <a:r>
              <a:rPr lang="en-US" b="1" i="1" dirty="0"/>
              <a:t>Interpersonal skills.</a:t>
            </a:r>
            <a:r>
              <a:rPr lang="en-US" dirty="0"/>
              <a:t> Actuaries serve as leaders and members of teams, so they must be able to listen to other people’s opinions and suggestions before reaching a conclusion.</a:t>
            </a:r>
          </a:p>
          <a:p>
            <a:r>
              <a:rPr lang="en-US" b="1" i="1" dirty="0"/>
              <a:t>Math skills.</a:t>
            </a:r>
            <a:r>
              <a:rPr lang="en-US" dirty="0"/>
              <a:t> Actuaries quantify risk by using the principles of calculus, statistics, and probability.</a:t>
            </a:r>
          </a:p>
          <a:p>
            <a:r>
              <a:rPr lang="en-US" b="1" i="1" dirty="0"/>
              <a:t>Problem-solving skills.</a:t>
            </a:r>
            <a:r>
              <a:rPr lang="en-US" dirty="0"/>
              <a:t> Actuaries identify risks and develop ways for businesses to manage those risks.</a:t>
            </a:r>
          </a:p>
          <a:p>
            <a:endParaRPr lang="en-US" dirty="0"/>
          </a:p>
        </p:txBody>
      </p:sp>
      <p:sp>
        <p:nvSpPr>
          <p:cNvPr id="4" name="Slide Number Placeholder 3"/>
          <p:cNvSpPr>
            <a:spLocks noGrp="1"/>
          </p:cNvSpPr>
          <p:nvPr>
            <p:ph type="sldNum" sz="quarter" idx="10"/>
          </p:nvPr>
        </p:nvSpPr>
        <p:spPr/>
        <p:txBody>
          <a:bodyPr/>
          <a:lstStyle/>
          <a:p>
            <a:fld id="{D9F27FC1-C527-4988-B9FC-755F92C807B9}" type="slidenum">
              <a:rPr lang="en-US" smtClean="0"/>
              <a:t>15</a:t>
            </a:fld>
            <a:endParaRPr lang="en-US"/>
          </a:p>
        </p:txBody>
      </p:sp>
    </p:spTree>
    <p:extLst>
      <p:ext uri="{BB962C8B-B14F-4D97-AF65-F5344CB8AC3E}">
        <p14:creationId xmlns:p14="http://schemas.microsoft.com/office/powerpoint/2010/main" val="327768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0E2B804-D112-4D38-A947-458CC21DFC88}" type="datetimeFigureOut">
              <a:rPr lang="en-US" smtClean="0"/>
              <a:t>7/17/2017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BFB33B0-7968-45FF-847C-0B158389D553}"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0228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2B804-D112-4D38-A947-458CC21DFC88}"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265644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2B804-D112-4D38-A947-458CC21DFC88}"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160680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E2B804-D112-4D38-A947-458CC21DFC88}"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38379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0E2B804-D112-4D38-A947-458CC21DFC88}" type="datetimeFigureOut">
              <a:rPr lang="en-US" smtClean="0"/>
              <a:t>7/17/2017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BFB33B0-7968-45FF-847C-0B158389D55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8076778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E2B804-D112-4D38-A947-458CC21DFC88}"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183925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E2B804-D112-4D38-A947-458CC21DFC88}"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333228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E2B804-D112-4D38-A947-458CC21DFC88}"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186787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2B804-D112-4D38-A947-458CC21DFC88}"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B33B0-7968-45FF-847C-0B158389D553}" type="slidenum">
              <a:rPr lang="en-US" smtClean="0"/>
              <a:t>‹#›</a:t>
            </a:fld>
            <a:endParaRPr lang="en-US"/>
          </a:p>
        </p:txBody>
      </p:sp>
    </p:spTree>
    <p:extLst>
      <p:ext uri="{BB962C8B-B14F-4D97-AF65-F5344CB8AC3E}">
        <p14:creationId xmlns:p14="http://schemas.microsoft.com/office/powerpoint/2010/main" val="44485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0E2B804-D112-4D38-A947-458CC21DFC88}" type="datetimeFigureOut">
              <a:rPr lang="en-US" smtClean="0"/>
              <a:t>7/17/2017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BFB33B0-7968-45FF-847C-0B158389D55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776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0E2B804-D112-4D38-A947-458CC21DFC88}" type="datetimeFigureOut">
              <a:rPr lang="en-US" smtClean="0"/>
              <a:t>7/17/2017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BFB33B0-7968-45FF-847C-0B158389D55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46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0E2B804-D112-4D38-A947-458CC21DFC88}" type="datetimeFigureOut">
              <a:rPr lang="en-US" smtClean="0"/>
              <a:t>7/17/2017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BFB33B0-7968-45FF-847C-0B158389D55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514757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the Actuarial Career</a:t>
            </a:r>
          </a:p>
        </p:txBody>
      </p:sp>
      <p:sp>
        <p:nvSpPr>
          <p:cNvPr id="3" name="Subtitle 2"/>
          <p:cNvSpPr>
            <a:spLocks noGrp="1"/>
          </p:cNvSpPr>
          <p:nvPr>
            <p:ph type="subTitle" idx="1"/>
          </p:nvPr>
        </p:nvSpPr>
        <p:spPr/>
        <p:txBody>
          <a:bodyPr>
            <a:normAutofit/>
          </a:bodyPr>
          <a:lstStyle/>
          <a:p>
            <a:r>
              <a:rPr lang="en-US" sz="2800" dirty="0">
                <a:solidFill>
                  <a:schemeClr val="bg1"/>
                </a:solidFill>
              </a:rPr>
              <a:t>Kelly McManus, FSA</a:t>
            </a:r>
          </a:p>
          <a:p>
            <a:r>
              <a:rPr lang="en-US" sz="2800" dirty="0">
                <a:solidFill>
                  <a:schemeClr val="bg1"/>
                </a:solidFill>
              </a:rPr>
              <a:t>John Hancock Financial Services</a:t>
            </a:r>
          </a:p>
        </p:txBody>
      </p:sp>
    </p:spTree>
    <p:extLst>
      <p:ext uri="{BB962C8B-B14F-4D97-AF65-F5344CB8AC3E}">
        <p14:creationId xmlns:p14="http://schemas.microsoft.com/office/powerpoint/2010/main" val="233234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6644"/>
            <a:ext cx="9601200" cy="1485900"/>
          </a:xfrm>
        </p:spPr>
        <p:txBody>
          <a:bodyPr/>
          <a:lstStyle/>
          <a:p>
            <a:r>
              <a:rPr lang="en-US" dirty="0"/>
              <a:t>How to Become an Actuary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4261779"/>
              </p:ext>
            </p:extLst>
          </p:nvPr>
        </p:nvGraphicFramePr>
        <p:xfrm>
          <a:off x="1591836" y="1118205"/>
          <a:ext cx="10112484" cy="4425696"/>
        </p:xfrm>
        <a:graphic>
          <a:graphicData uri="http://schemas.openxmlformats.org/drawingml/2006/table">
            <a:tbl>
              <a:tblPr/>
              <a:tblGrid>
                <a:gridCol w="903022">
                  <a:extLst>
                    <a:ext uri="{9D8B030D-6E8A-4147-A177-3AD203B41FA5}">
                      <a16:colId xmlns:a16="http://schemas.microsoft.com/office/drawing/2014/main" val="2299524426"/>
                    </a:ext>
                  </a:extLst>
                </a:gridCol>
                <a:gridCol w="1488678">
                  <a:extLst>
                    <a:ext uri="{9D8B030D-6E8A-4147-A177-3AD203B41FA5}">
                      <a16:colId xmlns:a16="http://schemas.microsoft.com/office/drawing/2014/main" val="2813336382"/>
                    </a:ext>
                  </a:extLst>
                </a:gridCol>
                <a:gridCol w="7720784">
                  <a:extLst>
                    <a:ext uri="{9D8B030D-6E8A-4147-A177-3AD203B41FA5}">
                      <a16:colId xmlns:a16="http://schemas.microsoft.com/office/drawing/2014/main" val="3110891501"/>
                    </a:ext>
                  </a:extLst>
                </a:gridCol>
              </a:tblGrid>
              <a:tr h="1106424">
                <a:tc>
                  <a:txBody>
                    <a:bodyPr/>
                    <a:lstStyle/>
                    <a:p>
                      <a:pPr algn="ctr"/>
                      <a:r>
                        <a:rPr lang="en-US" sz="1800" dirty="0">
                          <a:effectLst/>
                        </a:rPr>
                        <a:t>P</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Probability</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Law of total probability, Bayes' theorem, discrete and continuous distributions, univariate and multivariate distributions, basic knowledge of insurance and risk management</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92964200"/>
                  </a:ext>
                </a:extLst>
              </a:tr>
              <a:tr h="1106424">
                <a:tc>
                  <a:txBody>
                    <a:bodyPr/>
                    <a:lstStyle/>
                    <a:p>
                      <a:pPr algn="ctr"/>
                      <a:r>
                        <a:rPr lang="en-US" sz="1800">
                          <a:effectLst/>
                        </a:rPr>
                        <a:t>FM</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Financial Mathematics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Basic interest theory, annuities, bonds, loans, cash flows, portfolios, immunization, and financial derivatives, options, hedging, investment strategies, forwards, futures, and swaps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57427232"/>
                  </a:ext>
                </a:extLst>
              </a:tr>
              <a:tr h="1106424">
                <a:tc>
                  <a:txBody>
                    <a:bodyPr/>
                    <a:lstStyle/>
                    <a:p>
                      <a:pPr algn="ctr"/>
                      <a:r>
                        <a:rPr lang="en-US" sz="1800">
                          <a:effectLst/>
                        </a:rPr>
                        <a:t>MFE</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Models</a:t>
                      </a:r>
                      <a:r>
                        <a:rPr lang="en-US" sz="1800" baseline="0" dirty="0">
                          <a:effectLst/>
                        </a:rPr>
                        <a:t> for</a:t>
                      </a:r>
                      <a:r>
                        <a:rPr lang="en-US" sz="1800" dirty="0">
                          <a:effectLst/>
                        </a:rPr>
                        <a:t> Financial Economics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Interest rate models, rational valuation of derivative securities, and risk management techniques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73454926"/>
                  </a:ext>
                </a:extLst>
              </a:tr>
              <a:tr h="1106424">
                <a:tc>
                  <a:txBody>
                    <a:bodyPr/>
                    <a:lstStyle/>
                    <a:p>
                      <a:pPr algn="ctr"/>
                      <a:r>
                        <a:rPr lang="en-US" sz="1800">
                          <a:effectLst/>
                        </a:rPr>
                        <a:t>MLC</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Models for Life Contingencies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Survival models, Markov chain models, life insurances and annuities, Traditional and Universal Life Models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68622332"/>
                  </a:ext>
                </a:extLst>
              </a:tr>
            </a:tbl>
          </a:graphicData>
        </a:graphic>
      </p:graphicFrame>
    </p:spTree>
    <p:extLst>
      <p:ext uri="{BB962C8B-B14F-4D97-AF65-F5344CB8AC3E}">
        <p14:creationId xmlns:p14="http://schemas.microsoft.com/office/powerpoint/2010/main" val="378583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6644"/>
            <a:ext cx="9601200" cy="1485900"/>
          </a:xfrm>
        </p:spPr>
        <p:txBody>
          <a:bodyPr/>
          <a:lstStyle/>
          <a:p>
            <a:r>
              <a:rPr lang="en-US" dirty="0"/>
              <a:t>How to Become an Actuary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93940"/>
              </p:ext>
            </p:extLst>
          </p:nvPr>
        </p:nvGraphicFramePr>
        <p:xfrm>
          <a:off x="1591836" y="1118205"/>
          <a:ext cx="10112484" cy="5532120"/>
        </p:xfrm>
        <a:graphic>
          <a:graphicData uri="http://schemas.openxmlformats.org/drawingml/2006/table">
            <a:tbl>
              <a:tblPr/>
              <a:tblGrid>
                <a:gridCol w="903022">
                  <a:extLst>
                    <a:ext uri="{9D8B030D-6E8A-4147-A177-3AD203B41FA5}">
                      <a16:colId xmlns:a16="http://schemas.microsoft.com/office/drawing/2014/main" val="2299524426"/>
                    </a:ext>
                  </a:extLst>
                </a:gridCol>
                <a:gridCol w="1488678">
                  <a:extLst>
                    <a:ext uri="{9D8B030D-6E8A-4147-A177-3AD203B41FA5}">
                      <a16:colId xmlns:a16="http://schemas.microsoft.com/office/drawing/2014/main" val="2813336382"/>
                    </a:ext>
                  </a:extLst>
                </a:gridCol>
                <a:gridCol w="7720784">
                  <a:extLst>
                    <a:ext uri="{9D8B030D-6E8A-4147-A177-3AD203B41FA5}">
                      <a16:colId xmlns:a16="http://schemas.microsoft.com/office/drawing/2014/main" val="3110891501"/>
                    </a:ext>
                  </a:extLst>
                </a:gridCol>
              </a:tblGrid>
              <a:tr h="1106424">
                <a:tc>
                  <a:txBody>
                    <a:bodyPr/>
                    <a:lstStyle/>
                    <a:p>
                      <a:pPr algn="ctr"/>
                      <a:r>
                        <a:rPr lang="en-US" sz="1800" dirty="0">
                          <a:effectLst/>
                        </a:rPr>
                        <a:t>P</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Probability</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Law of total probability, Bayes' theorem, discrete and continuous distributions, univariate and multivariate distributions, basic knowledge of insurance and risk management</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92964200"/>
                  </a:ext>
                </a:extLst>
              </a:tr>
              <a:tr h="1106424">
                <a:tc>
                  <a:txBody>
                    <a:bodyPr/>
                    <a:lstStyle/>
                    <a:p>
                      <a:pPr algn="ctr"/>
                      <a:r>
                        <a:rPr lang="en-US" sz="1800">
                          <a:effectLst/>
                        </a:rPr>
                        <a:t>FM</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Financial Mathematics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Basic interest theory, annuities, bonds, loans, cash flows, portfolios, immunization, and financial derivatives, options, hedging, investment strategies, forwards, futures, and swaps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57427232"/>
                  </a:ext>
                </a:extLst>
              </a:tr>
              <a:tr h="1106424">
                <a:tc>
                  <a:txBody>
                    <a:bodyPr/>
                    <a:lstStyle/>
                    <a:p>
                      <a:pPr algn="ctr"/>
                      <a:r>
                        <a:rPr lang="en-US" sz="1800">
                          <a:effectLst/>
                        </a:rPr>
                        <a:t>MFE</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Models</a:t>
                      </a:r>
                      <a:r>
                        <a:rPr lang="en-US" sz="1800" baseline="0" dirty="0">
                          <a:effectLst/>
                        </a:rPr>
                        <a:t> for</a:t>
                      </a:r>
                      <a:r>
                        <a:rPr lang="en-US" sz="1800" dirty="0">
                          <a:effectLst/>
                        </a:rPr>
                        <a:t> Financial Economics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Interest rate models, rational valuation of derivative securities, and risk management techniques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73454926"/>
                  </a:ext>
                </a:extLst>
              </a:tr>
              <a:tr h="1106424">
                <a:tc>
                  <a:txBody>
                    <a:bodyPr/>
                    <a:lstStyle/>
                    <a:p>
                      <a:pPr algn="ctr"/>
                      <a:r>
                        <a:rPr lang="en-US" sz="1800">
                          <a:effectLst/>
                        </a:rPr>
                        <a:t>MLC</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Models for Life Contingencies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Survival models, Markov chain models, life insurances and annuities, Traditional and Universal Life Models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68622332"/>
                  </a:ext>
                </a:extLst>
              </a:tr>
              <a:tr h="1106424">
                <a:tc>
                  <a:txBody>
                    <a:bodyPr/>
                    <a:lstStyle/>
                    <a:p>
                      <a:pPr algn="ctr"/>
                      <a:r>
                        <a:rPr lang="en-US" sz="1800">
                          <a:effectLst/>
                        </a:rPr>
                        <a:t>C</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a:effectLst/>
                        </a:rPr>
                        <a:t>Construction and Evaluation of Actuarial Models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Severity models, frequency models, aggregate models, construction of empirical models, construction and selection of parametric models, estimating failure time and loss, determining the acceptability of a fitted model, credibility, simulation</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18218457"/>
                  </a:ext>
                </a:extLst>
              </a:tr>
            </a:tbl>
          </a:graphicData>
        </a:graphic>
      </p:graphicFrame>
      <p:sp>
        <p:nvSpPr>
          <p:cNvPr id="3" name="Left Brace 2"/>
          <p:cNvSpPr/>
          <p:nvPr/>
        </p:nvSpPr>
        <p:spPr>
          <a:xfrm>
            <a:off x="1241571" y="1118205"/>
            <a:ext cx="350265" cy="5532120"/>
          </a:xfrm>
          <a:prstGeom prst="leftBrace">
            <a:avLst>
              <a:gd name="adj1" fmla="val 23151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rot="16200000">
            <a:off x="-603788" y="3018718"/>
            <a:ext cx="3330429" cy="400110"/>
          </a:xfrm>
          <a:prstGeom prst="rect">
            <a:avLst/>
          </a:prstGeom>
          <a:noFill/>
        </p:spPr>
        <p:txBody>
          <a:bodyPr wrap="square" rtlCol="0">
            <a:spAutoFit/>
          </a:bodyPr>
          <a:lstStyle/>
          <a:p>
            <a:r>
              <a:rPr lang="en-US" sz="2000" dirty="0"/>
              <a:t>Preliminary Exams</a:t>
            </a:r>
          </a:p>
        </p:txBody>
      </p:sp>
    </p:spTree>
    <p:extLst>
      <p:ext uri="{BB962C8B-B14F-4D97-AF65-F5344CB8AC3E}">
        <p14:creationId xmlns:p14="http://schemas.microsoft.com/office/powerpoint/2010/main" val="428175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80294" y="2171700"/>
            <a:ext cx="6203853" cy="4220710"/>
          </a:xfrm>
          <a:prstGeom prst="rect">
            <a:avLst/>
          </a:prstGeom>
        </p:spPr>
      </p:pic>
      <p:sp>
        <p:nvSpPr>
          <p:cNvPr id="2" name="Title 1"/>
          <p:cNvSpPr>
            <a:spLocks noGrp="1"/>
          </p:cNvSpPr>
          <p:nvPr>
            <p:ph type="title"/>
          </p:nvPr>
        </p:nvSpPr>
        <p:spPr/>
        <p:txBody>
          <a:bodyPr/>
          <a:lstStyle/>
          <a:p>
            <a:r>
              <a:rPr lang="en-US" dirty="0"/>
              <a:t>A Day in the Life</a:t>
            </a:r>
          </a:p>
        </p:txBody>
      </p:sp>
      <p:sp>
        <p:nvSpPr>
          <p:cNvPr id="3" name="Content Placeholder 2"/>
          <p:cNvSpPr>
            <a:spLocks noGrp="1"/>
          </p:cNvSpPr>
          <p:nvPr>
            <p:ph idx="1"/>
          </p:nvPr>
        </p:nvSpPr>
        <p:spPr>
          <a:xfrm>
            <a:off x="1241571" y="1400961"/>
            <a:ext cx="4807537" cy="4991449"/>
          </a:xfrm>
        </p:spPr>
        <p:txBody>
          <a:bodyPr>
            <a:normAutofit fontScale="92500" lnSpcReduction="10000"/>
          </a:bodyPr>
          <a:lstStyle/>
          <a:p>
            <a:pPr marL="0" indent="0">
              <a:buNone/>
            </a:pPr>
            <a:r>
              <a:rPr lang="en-US" dirty="0"/>
              <a:t>8:00 AM: Wake up</a:t>
            </a:r>
          </a:p>
          <a:p>
            <a:pPr marL="0" indent="0">
              <a:buNone/>
            </a:pPr>
            <a:r>
              <a:rPr lang="en-US" dirty="0"/>
              <a:t>8:30 AM: Commute to work</a:t>
            </a:r>
          </a:p>
          <a:p>
            <a:pPr marL="0" indent="0">
              <a:buNone/>
            </a:pPr>
            <a:r>
              <a:rPr lang="en-US" dirty="0"/>
              <a:t>9:00 AM:  Greet coworkers, catch up on people's evenings from the night before, and settle in to the workstation</a:t>
            </a:r>
          </a:p>
          <a:p>
            <a:pPr marL="0" indent="0">
              <a:buNone/>
            </a:pPr>
            <a:r>
              <a:rPr lang="en-US" dirty="0"/>
              <a:t>9:10 AM: Go through emails and respond accordingly. Glance at the calendar to plan out the day.</a:t>
            </a:r>
          </a:p>
          <a:p>
            <a:pPr marL="0" indent="0">
              <a:buNone/>
            </a:pPr>
            <a:r>
              <a:rPr lang="en-US" dirty="0"/>
              <a:t>10:00 AM: Campus recruitment committee meeting</a:t>
            </a:r>
          </a:p>
          <a:p>
            <a:pPr marL="0" indent="0">
              <a:buNone/>
            </a:pPr>
            <a:r>
              <a:rPr lang="en-US" dirty="0"/>
              <a:t>11:00 AM: Catch up with interns on project, ask if they have questions on current project</a:t>
            </a:r>
          </a:p>
          <a:p>
            <a:pPr marL="0" indent="0">
              <a:buNone/>
            </a:pPr>
            <a:r>
              <a:rPr lang="en-US" dirty="0"/>
              <a:t>11:30 AM: One on One meeting with manager</a:t>
            </a:r>
          </a:p>
          <a:p>
            <a:pPr marL="0" indent="0">
              <a:buNone/>
            </a:pPr>
            <a:r>
              <a:rPr lang="en-US" dirty="0"/>
              <a:t>12:00 PM: Lunch with a group of coworkers</a:t>
            </a:r>
          </a:p>
        </p:txBody>
      </p:sp>
      <p:pic>
        <p:nvPicPr>
          <p:cNvPr id="5122" name="Picture 2" descr="Image result for clock 8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249" y="1598324"/>
            <a:ext cx="1976590" cy="22983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3.googleusercontent.com/bdXG4_PpqZM3ppx4FuZf9WdC9IV-GiiE4F8qWL8YSPCviq9t5N4PBaBeRc3bp2c9FdJdYnWPHqs1UY13FgHjoRYHVkGdrV3hG2FXx0kbx-xNAKou_6jMCmRuM1EaNok4mQE8BKrykBkJLC7Jwx4P2U7b-37mkueKWvTVg18AX7BqyD67EXAbZniu7ooXOqQU-dkb-xlP8IVcD11K5PDjSNN2yEQohvWecHyu-e3d5paLl3f9AuQOT48VK93rr_4MDJf55e8qokCAr5ad67V1tRPfHCREz-ncu1HxtocPjjwAQSaA9qpVZyzPMys-1m05-6bFE3jjyZD6sNA9lDRsBPCAgwPtoFTy-djZZt7jEEfyOJSBvCckSz1e-iF92tdEk8yQaj56rOrwhSFLLYX9A4MtSS32J-46syCX9ya_6kQhz7E7A5MdejZUcoOwfKnVJPUvO7kBO7mZHtfuv0THuo_lHJBQbIRUMpAzfEsHKV1QOqR3nE89el52yDvMDVVHiZHqpZGojoKqYYKgWA-GQynPUq-Dh5Pmj-siwyL0fqrZONmrYV_VQ5MTzGgUJllFwdrI8zQkX2vo9_8X0rpK55dHd7ACw4MXASwvc7uEumM_FNVXTU6VsjSD=w479-h638-no"/>
          <p:cNvPicPr>
            <a:picLocks noChangeAspect="1" noChangeArrowheads="1"/>
          </p:cNvPicPr>
          <p:nvPr/>
        </p:nvPicPr>
        <p:blipFill rotWithShape="1">
          <a:blip r:embed="rId4">
            <a:extLst>
              <a:ext uri="{28A0092B-C50C-407E-A947-70E740481C1C}">
                <a14:useLocalDpi xmlns:a14="http://schemas.microsoft.com/office/drawing/2010/main" val="0"/>
              </a:ext>
            </a:extLst>
          </a:blip>
          <a:srcRect b="28876"/>
          <a:stretch/>
        </p:blipFill>
        <p:spPr bwMode="auto">
          <a:xfrm>
            <a:off x="6549879" y="1274006"/>
            <a:ext cx="4552950" cy="43221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may contain: 17 people, people smiling, people standing"/>
          <p:cNvPicPr>
            <a:picLocks noChangeAspect="1" noChangeArrowheads="1"/>
          </p:cNvPicPr>
          <p:nvPr/>
        </p:nvPicPr>
        <p:blipFill rotWithShape="1">
          <a:blip r:embed="rId5">
            <a:extLst>
              <a:ext uri="{28A0092B-C50C-407E-A947-70E740481C1C}">
                <a14:useLocalDpi xmlns:a14="http://schemas.microsoft.com/office/drawing/2010/main" val="0"/>
              </a:ext>
            </a:extLst>
          </a:blip>
          <a:srcRect t="17026" b="20410"/>
          <a:stretch/>
        </p:blipFill>
        <p:spPr bwMode="auto">
          <a:xfrm>
            <a:off x="4333672" y="2886861"/>
            <a:ext cx="7357744" cy="345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5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5122"/>
                                        </p:tgtEl>
                                      </p:cBhvr>
                                    </p:animEffect>
                                    <p:set>
                                      <p:cBhvr>
                                        <p:cTn id="18" dur="1" fill="hold">
                                          <p:stCondLst>
                                            <p:cond delay="499"/>
                                          </p:stCondLst>
                                        </p:cTn>
                                        <p:tgtEl>
                                          <p:spTgt spid="512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500"/>
                                        <p:tgtEl>
                                          <p:spTgt spid="51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128"/>
                                        </p:tgtEl>
                                        <p:attrNameLst>
                                          <p:attrName>style.visibility</p:attrName>
                                        </p:attrNameLst>
                                      </p:cBhvr>
                                      <p:to>
                                        <p:strVal val="visible"/>
                                      </p:to>
                                    </p:set>
                                    <p:animEffect transition="in" filter="fade">
                                      <p:cBhvr>
                                        <p:cTn id="29" dur="500"/>
                                        <p:tgtEl>
                                          <p:spTgt spid="5128"/>
                                        </p:tgtEl>
                                      </p:cBhvr>
                                    </p:animEffect>
                                  </p:childTnLst>
                                </p:cTn>
                              </p:par>
                              <p:par>
                                <p:cTn id="30" presetID="10" presetClass="exit" presetSubtype="0" fill="hold" nodeType="withEffect">
                                  <p:stCondLst>
                                    <p:cond delay="0"/>
                                  </p:stCondLst>
                                  <p:childTnLst>
                                    <p:animEffect transition="out" filter="fade">
                                      <p:cBhvr>
                                        <p:cTn id="31" dur="500"/>
                                        <p:tgtEl>
                                          <p:spTgt spid="5126"/>
                                        </p:tgtEl>
                                      </p:cBhvr>
                                    </p:animEffect>
                                    <p:set>
                                      <p:cBhvr>
                                        <p:cTn id="32" dur="1" fill="hold">
                                          <p:stCondLst>
                                            <p:cond delay="499"/>
                                          </p:stCondLst>
                                        </p:cTn>
                                        <p:tgtEl>
                                          <p:spTgt spid="51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xit" presetSubtype="0" fill="hold" nodeType="withEffect">
                                  <p:stCondLst>
                                    <p:cond delay="0"/>
                                  </p:stCondLst>
                                  <p:childTnLst>
                                    <p:animEffect transition="out" filter="fade">
                                      <p:cBhvr>
                                        <p:cTn id="39" dur="500"/>
                                        <p:tgtEl>
                                          <p:spTgt spid="5128"/>
                                        </p:tgtEl>
                                      </p:cBhvr>
                                    </p:animEffect>
                                    <p:set>
                                      <p:cBhvr>
                                        <p:cTn id="40" dur="1" fill="hold">
                                          <p:stCondLst>
                                            <p:cond delay="499"/>
                                          </p:stCondLst>
                                        </p:cTn>
                                        <p:tgtEl>
                                          <p:spTgt spid="5128"/>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a:t>
            </a:r>
          </a:p>
        </p:txBody>
      </p:sp>
      <p:sp>
        <p:nvSpPr>
          <p:cNvPr id="3" name="Content Placeholder 2"/>
          <p:cNvSpPr>
            <a:spLocks noGrp="1"/>
          </p:cNvSpPr>
          <p:nvPr>
            <p:ph idx="1"/>
          </p:nvPr>
        </p:nvSpPr>
        <p:spPr>
          <a:xfrm>
            <a:off x="1371600" y="1477108"/>
            <a:ext cx="9601200" cy="4390292"/>
          </a:xfrm>
        </p:spPr>
        <p:txBody>
          <a:bodyPr>
            <a:normAutofit/>
          </a:bodyPr>
          <a:lstStyle/>
          <a:p>
            <a:pPr marL="0" indent="0">
              <a:buNone/>
            </a:pPr>
            <a:r>
              <a:rPr lang="en-US" sz="1900" dirty="0"/>
              <a:t>1:30 PM: Catch up on emails, send out agenda for my 3 p.m. meeting </a:t>
            </a:r>
          </a:p>
          <a:p>
            <a:pPr marL="0" indent="0">
              <a:buNone/>
            </a:pPr>
            <a:r>
              <a:rPr lang="en-US" sz="1900" dirty="0"/>
              <a:t>2:00 PM: Get status updates from resources on their projects and tasks. Revise/update digital agenda accordingly.</a:t>
            </a:r>
          </a:p>
          <a:p>
            <a:pPr marL="0" indent="0">
              <a:buNone/>
            </a:pPr>
            <a:r>
              <a:rPr lang="en-US" sz="1900" dirty="0"/>
              <a:t>3:00 PM: Meet with internal Audit</a:t>
            </a:r>
          </a:p>
          <a:p>
            <a:pPr marL="0" indent="0">
              <a:buNone/>
            </a:pPr>
            <a:r>
              <a:rPr lang="en-US" sz="1900" dirty="0"/>
              <a:t>4:00 PM: Starbucks</a:t>
            </a:r>
          </a:p>
          <a:p>
            <a:pPr marL="0" indent="0">
              <a:buNone/>
            </a:pPr>
            <a:r>
              <a:rPr lang="en-US" sz="1900" dirty="0"/>
              <a:t>5:30 PM: Gym</a:t>
            </a:r>
          </a:p>
          <a:p>
            <a:pPr marL="0" indent="0">
              <a:buNone/>
            </a:pPr>
            <a:r>
              <a:rPr lang="en-US" sz="1900" dirty="0"/>
              <a:t>6:30 PM: Commute home</a:t>
            </a:r>
          </a:p>
          <a:p>
            <a:pPr marL="0" indent="0">
              <a:buNone/>
            </a:pPr>
            <a:r>
              <a:rPr lang="en-US" sz="1900" dirty="0"/>
              <a:t>7:00 PM: Dinner</a:t>
            </a:r>
          </a:p>
        </p:txBody>
      </p:sp>
      <p:pic>
        <p:nvPicPr>
          <p:cNvPr id="6146" name="Picture 2" descr="Image result for starbu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74" y="2704221"/>
            <a:ext cx="4676726" cy="2630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096315" y="2394512"/>
            <a:ext cx="4300767" cy="4264196"/>
          </a:xfrm>
          <a:prstGeom prst="rect">
            <a:avLst/>
          </a:prstGeom>
        </p:spPr>
      </p:pic>
    </p:spTree>
    <p:extLst>
      <p:ext uri="{BB962C8B-B14F-4D97-AF65-F5344CB8AC3E}">
        <p14:creationId xmlns:p14="http://schemas.microsoft.com/office/powerpoint/2010/main" val="39309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fade">
                                      <p:cBhvr>
                                        <p:cTn id="25" dur="500"/>
                                        <p:tgtEl>
                                          <p:spTgt spid="61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146"/>
                                        </p:tgtEl>
                                      </p:cBhvr>
                                    </p:animEffect>
                                    <p:set>
                                      <p:cBhvr>
                                        <p:cTn id="30" dur="1" fill="hold">
                                          <p:stCondLst>
                                            <p:cond delay="499"/>
                                          </p:stCondLst>
                                        </p:cTn>
                                        <p:tgtEl>
                                          <p:spTgt spid="614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Facts: Actuaries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910703"/>
              </p:ext>
            </p:extLst>
          </p:nvPr>
        </p:nvGraphicFramePr>
        <p:xfrm>
          <a:off x="1631658" y="1597890"/>
          <a:ext cx="9156584" cy="4870021"/>
        </p:xfrm>
        <a:graphic>
          <a:graphicData uri="http://schemas.openxmlformats.org/drawingml/2006/table">
            <a:tbl>
              <a:tblPr>
                <a:tableStyleId>{16D9F66E-5EB9-4882-86FB-DCBF35E3C3E4}</a:tableStyleId>
              </a:tblPr>
              <a:tblGrid>
                <a:gridCol w="4578292">
                  <a:extLst>
                    <a:ext uri="{9D8B030D-6E8A-4147-A177-3AD203B41FA5}">
                      <a16:colId xmlns:a16="http://schemas.microsoft.com/office/drawing/2014/main" val="2739068652"/>
                    </a:ext>
                  </a:extLst>
                </a:gridCol>
                <a:gridCol w="4578292">
                  <a:extLst>
                    <a:ext uri="{9D8B030D-6E8A-4147-A177-3AD203B41FA5}">
                      <a16:colId xmlns:a16="http://schemas.microsoft.com/office/drawing/2014/main" val="333790946"/>
                    </a:ext>
                  </a:extLst>
                </a:gridCol>
              </a:tblGrid>
              <a:tr h="1279941">
                <a:tc>
                  <a:txBody>
                    <a:bodyPr/>
                    <a:lstStyle/>
                    <a:p>
                      <a:r>
                        <a:rPr lang="en-US" sz="2400" dirty="0">
                          <a:effectLst/>
                        </a:rPr>
                        <a:t>2016 Median</a:t>
                      </a:r>
                      <a:r>
                        <a:rPr lang="en-US" sz="2400" baseline="0" dirty="0">
                          <a:effectLst/>
                        </a:rPr>
                        <a:t> Pay</a:t>
                      </a:r>
                      <a:endParaRPr lang="en-US" sz="2400" dirty="0">
                        <a:effectLst/>
                      </a:endParaRPr>
                    </a:p>
                  </a:txBody>
                  <a:tcPr marL="38100" marR="38100" marT="38100" marB="38100" anchor="ctr"/>
                </a:tc>
                <a:tc>
                  <a:txBody>
                    <a:bodyPr/>
                    <a:lstStyle/>
                    <a:p>
                      <a:r>
                        <a:rPr lang="en-US" sz="2400" dirty="0">
                          <a:effectLst/>
                        </a:rPr>
                        <a:t>$100,610 per year </a:t>
                      </a:r>
                      <a:br>
                        <a:rPr lang="en-US" sz="2400" dirty="0">
                          <a:effectLst/>
                        </a:rPr>
                      </a:br>
                      <a:r>
                        <a:rPr lang="en-US" sz="2400" dirty="0">
                          <a:effectLst/>
                        </a:rPr>
                        <a:t>$48.37 per hour</a:t>
                      </a:r>
                    </a:p>
                  </a:txBody>
                  <a:tcPr marL="38100" marR="38100" marT="38100" marB="38100" anchor="ctr"/>
                </a:tc>
                <a:extLst>
                  <a:ext uri="{0D108BD9-81ED-4DB2-BD59-A6C34878D82A}">
                    <a16:rowId xmlns:a16="http://schemas.microsoft.com/office/drawing/2014/main" val="1706759889"/>
                  </a:ext>
                </a:extLst>
              </a:tr>
              <a:tr h="718016">
                <a:tc>
                  <a:txBody>
                    <a:bodyPr/>
                    <a:lstStyle/>
                    <a:p>
                      <a:r>
                        <a:rPr lang="en-US" sz="2400" dirty="0">
                          <a:effectLst/>
                        </a:rPr>
                        <a:t>Typical Entry-Level</a:t>
                      </a:r>
                      <a:r>
                        <a:rPr lang="en-US" sz="2400" baseline="0" dirty="0">
                          <a:effectLst/>
                        </a:rPr>
                        <a:t> Education</a:t>
                      </a:r>
                      <a:endParaRPr lang="en-US" sz="2400" dirty="0">
                        <a:effectLst/>
                      </a:endParaRPr>
                    </a:p>
                  </a:txBody>
                  <a:tcPr marL="38100" marR="38100" marT="38100" marB="38100" anchor="ctr"/>
                </a:tc>
                <a:tc>
                  <a:txBody>
                    <a:bodyPr/>
                    <a:lstStyle/>
                    <a:p>
                      <a:r>
                        <a:rPr lang="en-US" sz="2400">
                          <a:effectLst/>
                        </a:rPr>
                        <a:t>Bachelor's degree</a:t>
                      </a:r>
                    </a:p>
                  </a:txBody>
                  <a:tcPr marL="38100" marR="38100" marT="38100" marB="38100" anchor="ctr"/>
                </a:tc>
                <a:extLst>
                  <a:ext uri="{0D108BD9-81ED-4DB2-BD59-A6C34878D82A}">
                    <a16:rowId xmlns:a16="http://schemas.microsoft.com/office/drawing/2014/main" val="2340799440"/>
                  </a:ext>
                </a:extLst>
              </a:tr>
              <a:tr h="718016">
                <a:tc>
                  <a:txBody>
                    <a:bodyPr/>
                    <a:lstStyle/>
                    <a:p>
                      <a:r>
                        <a:rPr lang="en-US" sz="2400" dirty="0">
                          <a:effectLst/>
                        </a:rPr>
                        <a:t>On-the-job Training</a:t>
                      </a:r>
                    </a:p>
                  </a:txBody>
                  <a:tcPr marL="38100" marR="38100" marT="38100" marB="38100" anchor="ctr"/>
                </a:tc>
                <a:tc>
                  <a:txBody>
                    <a:bodyPr/>
                    <a:lstStyle/>
                    <a:p>
                      <a:r>
                        <a:rPr lang="en-US" sz="2400">
                          <a:effectLst/>
                        </a:rPr>
                        <a:t>Long-term on-the-job training</a:t>
                      </a:r>
                    </a:p>
                  </a:txBody>
                  <a:tcPr marL="38100" marR="38100" marT="38100" marB="38100" anchor="ctr"/>
                </a:tc>
                <a:extLst>
                  <a:ext uri="{0D108BD9-81ED-4DB2-BD59-A6C34878D82A}">
                    <a16:rowId xmlns:a16="http://schemas.microsoft.com/office/drawing/2014/main" val="1174556122"/>
                  </a:ext>
                </a:extLst>
              </a:tr>
              <a:tr h="718016">
                <a:tc>
                  <a:txBody>
                    <a:bodyPr/>
                    <a:lstStyle/>
                    <a:p>
                      <a:r>
                        <a:rPr lang="en-US" sz="2400" dirty="0">
                          <a:effectLst/>
                        </a:rPr>
                        <a:t>Number of Jobs,</a:t>
                      </a:r>
                      <a:r>
                        <a:rPr lang="en-US" sz="2400" baseline="0" dirty="0">
                          <a:effectLst/>
                        </a:rPr>
                        <a:t> 2014</a:t>
                      </a:r>
                      <a:endParaRPr lang="en-US" sz="2400" dirty="0">
                        <a:effectLst/>
                      </a:endParaRPr>
                    </a:p>
                  </a:txBody>
                  <a:tcPr marL="38100" marR="38100" marT="38100" marB="38100" anchor="ctr"/>
                </a:tc>
                <a:tc>
                  <a:txBody>
                    <a:bodyPr/>
                    <a:lstStyle/>
                    <a:p>
                      <a:r>
                        <a:rPr lang="en-US" sz="2400">
                          <a:effectLst/>
                        </a:rPr>
                        <a:t>24,600</a:t>
                      </a:r>
                    </a:p>
                  </a:txBody>
                  <a:tcPr marL="38100" marR="38100" marT="38100" marB="38100" anchor="ctr"/>
                </a:tc>
                <a:extLst>
                  <a:ext uri="{0D108BD9-81ED-4DB2-BD59-A6C34878D82A}">
                    <a16:rowId xmlns:a16="http://schemas.microsoft.com/office/drawing/2014/main" val="3348951362"/>
                  </a:ext>
                </a:extLst>
              </a:tr>
              <a:tr h="718016">
                <a:tc>
                  <a:txBody>
                    <a:bodyPr/>
                    <a:lstStyle/>
                    <a:p>
                      <a:r>
                        <a:rPr lang="en-US" sz="2400" dirty="0">
                          <a:effectLst/>
                        </a:rPr>
                        <a:t>Job</a:t>
                      </a:r>
                      <a:r>
                        <a:rPr lang="en-US" sz="2400" baseline="0" dirty="0">
                          <a:effectLst/>
                        </a:rPr>
                        <a:t> Outlook, 2014-24</a:t>
                      </a:r>
                      <a:endParaRPr lang="en-US" sz="2400" dirty="0">
                        <a:effectLst/>
                      </a:endParaRPr>
                    </a:p>
                  </a:txBody>
                  <a:tcPr marL="38100" marR="38100" marT="38100" marB="38100" anchor="ctr"/>
                </a:tc>
                <a:tc>
                  <a:txBody>
                    <a:bodyPr/>
                    <a:lstStyle/>
                    <a:p>
                      <a:r>
                        <a:rPr lang="en-US" sz="2400" dirty="0">
                          <a:effectLst/>
                        </a:rPr>
                        <a:t>18% (Much faster than average)</a:t>
                      </a:r>
                    </a:p>
                  </a:txBody>
                  <a:tcPr marL="38100" marR="38100" marT="38100" marB="38100" anchor="ctr"/>
                </a:tc>
                <a:extLst>
                  <a:ext uri="{0D108BD9-81ED-4DB2-BD59-A6C34878D82A}">
                    <a16:rowId xmlns:a16="http://schemas.microsoft.com/office/drawing/2014/main" val="1940457920"/>
                  </a:ext>
                </a:extLst>
              </a:tr>
              <a:tr h="718016">
                <a:tc>
                  <a:txBody>
                    <a:bodyPr/>
                    <a:lstStyle/>
                    <a:p>
                      <a:r>
                        <a:rPr lang="en-US" sz="2400" dirty="0">
                          <a:effectLst/>
                        </a:rPr>
                        <a:t>Employment Change, 2014-24</a:t>
                      </a:r>
                    </a:p>
                  </a:txBody>
                  <a:tcPr marL="38100" marR="38100" marT="38100" marB="38100" anchor="ctr"/>
                </a:tc>
                <a:tc>
                  <a:txBody>
                    <a:bodyPr/>
                    <a:lstStyle/>
                    <a:p>
                      <a:r>
                        <a:rPr lang="en-US" sz="2400" dirty="0">
                          <a:effectLst/>
                        </a:rPr>
                        <a:t>4,400</a:t>
                      </a:r>
                    </a:p>
                  </a:txBody>
                  <a:tcPr marL="38100" marR="38100" marT="38100" marB="38100" anchor="ctr"/>
                </a:tc>
                <a:extLst>
                  <a:ext uri="{0D108BD9-81ED-4DB2-BD59-A6C34878D82A}">
                    <a16:rowId xmlns:a16="http://schemas.microsoft.com/office/drawing/2014/main" val="1636901147"/>
                  </a:ext>
                </a:extLst>
              </a:tr>
            </a:tbl>
          </a:graphicData>
        </a:graphic>
      </p:graphicFrame>
    </p:spTree>
    <p:extLst>
      <p:ext uri="{BB962C8B-B14F-4D97-AF65-F5344CB8AC3E}">
        <p14:creationId xmlns:p14="http://schemas.microsoft.com/office/powerpoint/2010/main" val="404950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Qualities</a:t>
            </a:r>
          </a:p>
        </p:txBody>
      </p:sp>
      <p:sp>
        <p:nvSpPr>
          <p:cNvPr id="14" name="Hexagon 13"/>
          <p:cNvSpPr/>
          <p:nvPr/>
        </p:nvSpPr>
        <p:spPr>
          <a:xfrm>
            <a:off x="4354116" y="2847974"/>
            <a:ext cx="2140744" cy="1785936"/>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Interpersonal Skills</a:t>
            </a:r>
          </a:p>
        </p:txBody>
      </p:sp>
      <p:sp>
        <p:nvSpPr>
          <p:cNvPr id="15" name="Hexagon 14"/>
          <p:cNvSpPr/>
          <p:nvPr/>
        </p:nvSpPr>
        <p:spPr>
          <a:xfrm>
            <a:off x="2612231" y="1912143"/>
            <a:ext cx="2140744" cy="178593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Math Skills</a:t>
            </a:r>
          </a:p>
        </p:txBody>
      </p:sp>
      <p:sp>
        <p:nvSpPr>
          <p:cNvPr id="16" name="Hexagon 15"/>
          <p:cNvSpPr/>
          <p:nvPr/>
        </p:nvSpPr>
        <p:spPr>
          <a:xfrm>
            <a:off x="7837886" y="1062038"/>
            <a:ext cx="2140744" cy="178593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Analytical Skills</a:t>
            </a:r>
          </a:p>
        </p:txBody>
      </p:sp>
      <p:sp>
        <p:nvSpPr>
          <p:cNvPr id="17" name="Hexagon 16"/>
          <p:cNvSpPr/>
          <p:nvPr/>
        </p:nvSpPr>
        <p:spPr>
          <a:xfrm>
            <a:off x="2612231" y="3783805"/>
            <a:ext cx="2140744" cy="1785936"/>
          </a:xfrm>
          <a:prstGeom prst="hexagon">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Solving</a:t>
            </a:r>
          </a:p>
          <a:p>
            <a:pPr algn="ctr"/>
            <a:r>
              <a:rPr lang="en-US" dirty="0"/>
              <a:t>Skills</a:t>
            </a:r>
          </a:p>
        </p:txBody>
      </p:sp>
      <p:sp>
        <p:nvSpPr>
          <p:cNvPr id="18" name="Hexagon 17"/>
          <p:cNvSpPr/>
          <p:nvPr/>
        </p:nvSpPr>
        <p:spPr>
          <a:xfrm>
            <a:off x="7837886" y="2847974"/>
            <a:ext cx="2140744" cy="178593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Computer Skills</a:t>
            </a:r>
          </a:p>
        </p:txBody>
      </p:sp>
      <p:sp>
        <p:nvSpPr>
          <p:cNvPr id="19" name="Hexagon 18"/>
          <p:cNvSpPr/>
          <p:nvPr/>
        </p:nvSpPr>
        <p:spPr>
          <a:xfrm>
            <a:off x="6096001" y="1928810"/>
            <a:ext cx="2140744" cy="178593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6287143" y="2524808"/>
            <a:ext cx="1758461" cy="646331"/>
          </a:xfrm>
          <a:prstGeom prst="rect">
            <a:avLst/>
          </a:prstGeom>
          <a:noFill/>
        </p:spPr>
        <p:txBody>
          <a:bodyPr wrap="square" rtlCol="0">
            <a:spAutoFit/>
          </a:bodyPr>
          <a:lstStyle/>
          <a:p>
            <a:r>
              <a:rPr lang="en-US" dirty="0"/>
              <a:t>Communication</a:t>
            </a:r>
          </a:p>
          <a:p>
            <a:pPr algn="ctr"/>
            <a:r>
              <a:rPr lang="en-US" dirty="0"/>
              <a:t>Skills</a:t>
            </a:r>
          </a:p>
        </p:txBody>
      </p:sp>
    </p:spTree>
    <p:extLst>
      <p:ext uri="{BB962C8B-B14F-4D97-AF65-F5344CB8AC3E}">
        <p14:creationId xmlns:p14="http://schemas.microsoft.com/office/powerpoint/2010/main" val="133260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dirty="0"/>
              <a:t>Typical Student Programs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3928823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35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1148646" cy="1485900"/>
          </a:xfrm>
        </p:spPr>
        <p:txBody>
          <a:bodyPr/>
          <a:lstStyle/>
          <a:p>
            <a:r>
              <a:rPr lang="en-US" dirty="0"/>
              <a:t>Insurance Product Pricing at John Hancock</a:t>
            </a:r>
          </a:p>
        </p:txBody>
      </p:sp>
      <p:graphicFrame>
        <p:nvGraphicFramePr>
          <p:cNvPr id="6" name="Diagram 5"/>
          <p:cNvGraphicFramePr/>
          <p:nvPr>
            <p:extLst>
              <p:ext uri="{D42A27DB-BD31-4B8C-83A1-F6EECF244321}">
                <p14:modId xmlns:p14="http://schemas.microsoft.com/office/powerpoint/2010/main" val="2065676378"/>
              </p:ext>
            </p:extLst>
          </p:nvPr>
        </p:nvGraphicFramePr>
        <p:xfrm>
          <a:off x="2286000" y="14287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15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a:t>
            </a:r>
          </a:p>
        </p:txBody>
      </p:sp>
      <p:sp>
        <p:nvSpPr>
          <p:cNvPr id="3" name="Content Placeholder 2"/>
          <p:cNvSpPr>
            <a:spLocks noGrp="1"/>
          </p:cNvSpPr>
          <p:nvPr>
            <p:ph idx="1"/>
          </p:nvPr>
        </p:nvSpPr>
        <p:spPr>
          <a:xfrm>
            <a:off x="1371600" y="1494971"/>
            <a:ext cx="9601200" cy="4258129"/>
          </a:xfrm>
        </p:spPr>
        <p:txBody>
          <a:bodyPr>
            <a:noAutofit/>
          </a:bodyPr>
          <a:lstStyle/>
          <a:p>
            <a:pPr marL="0" indent="0">
              <a:buNone/>
            </a:pPr>
            <a:r>
              <a:rPr lang="en-US" sz="2400" dirty="0"/>
              <a:t>An insurance company determines that N, the number of claims received in a week, is a random variable with P[N = n] = </a:t>
            </a:r>
            <a:r>
              <a:rPr lang="en-US" sz="2400" baseline="30000" dirty="0"/>
              <a:t>1</a:t>
            </a:r>
            <a:r>
              <a:rPr lang="en-US" sz="2400" dirty="0"/>
              <a:t>/</a:t>
            </a:r>
            <a:r>
              <a:rPr lang="en-US" sz="2400" baseline="-25000" dirty="0"/>
              <a:t>2</a:t>
            </a:r>
            <a:r>
              <a:rPr lang="en-US" sz="2400" baseline="30000" dirty="0"/>
              <a:t>n+1</a:t>
            </a:r>
            <a:r>
              <a:rPr lang="en-US" sz="2400" dirty="0"/>
              <a:t>, where </a:t>
            </a:r>
            <a:r>
              <a:rPr lang="en-US" sz="2400" i="1" dirty="0"/>
              <a:t>n</a:t>
            </a:r>
            <a:r>
              <a:rPr lang="en-US" sz="2400" dirty="0"/>
              <a:t> </a:t>
            </a:r>
            <a:r>
              <a:rPr lang="en-US" sz="2400" u="sng" dirty="0"/>
              <a:t>&gt;</a:t>
            </a:r>
            <a:r>
              <a:rPr lang="en-US" sz="2400" dirty="0"/>
              <a:t> 0 . The company also determines that the number of claims received in a given week is independent of the number of claims received in any other week. Determine the probability that exactly seven claims will be received during a given two week period.</a:t>
            </a:r>
          </a:p>
          <a:p>
            <a:pPr marL="0" indent="0">
              <a:buNone/>
            </a:pPr>
            <a:endParaRPr lang="en-US" sz="2400" dirty="0"/>
          </a:p>
          <a:p>
            <a:pPr marL="0" indent="0">
              <a:buNone/>
            </a:pPr>
            <a:r>
              <a:rPr lang="en-US" sz="2400" dirty="0"/>
              <a:t>(A)</a:t>
            </a:r>
            <a:r>
              <a:rPr lang="en-US" sz="2400" baseline="30000" dirty="0"/>
              <a:t>1</a:t>
            </a:r>
            <a:r>
              <a:rPr lang="en-US" sz="2400" dirty="0"/>
              <a:t>/</a:t>
            </a:r>
            <a:r>
              <a:rPr lang="en-US" sz="2400" baseline="-25000" dirty="0"/>
              <a:t>256</a:t>
            </a:r>
            <a:endParaRPr lang="en-US" sz="2400" dirty="0"/>
          </a:p>
          <a:p>
            <a:pPr marL="0" indent="0">
              <a:buNone/>
            </a:pPr>
            <a:r>
              <a:rPr lang="en-US" sz="2400" dirty="0"/>
              <a:t>(B)</a:t>
            </a:r>
            <a:r>
              <a:rPr lang="en-US" sz="2400" baseline="30000" dirty="0"/>
              <a:t>1</a:t>
            </a:r>
            <a:r>
              <a:rPr lang="en-US" sz="2400" dirty="0"/>
              <a:t>/</a:t>
            </a:r>
            <a:r>
              <a:rPr lang="en-US" sz="2400" baseline="-25000" dirty="0"/>
              <a:t>128</a:t>
            </a:r>
            <a:endParaRPr lang="en-US" sz="2400" dirty="0"/>
          </a:p>
          <a:p>
            <a:pPr marL="0" indent="0">
              <a:buNone/>
            </a:pPr>
            <a:r>
              <a:rPr lang="en-US" sz="2400" dirty="0"/>
              <a:t>(C) </a:t>
            </a:r>
            <a:r>
              <a:rPr lang="en-US" sz="2400" baseline="30000" dirty="0"/>
              <a:t>7</a:t>
            </a:r>
            <a:r>
              <a:rPr lang="en-US" sz="2400" dirty="0"/>
              <a:t>/</a:t>
            </a:r>
            <a:r>
              <a:rPr lang="en-US" sz="2400" baseline="-25000" dirty="0"/>
              <a:t>512</a:t>
            </a:r>
            <a:endParaRPr lang="en-US" sz="2400" dirty="0"/>
          </a:p>
          <a:p>
            <a:pPr marL="0" indent="0">
              <a:buNone/>
            </a:pPr>
            <a:r>
              <a:rPr lang="en-US" sz="2400" dirty="0"/>
              <a:t>(D) </a:t>
            </a:r>
            <a:r>
              <a:rPr lang="en-US" sz="2400" baseline="30000" dirty="0"/>
              <a:t>1</a:t>
            </a:r>
            <a:r>
              <a:rPr lang="en-US" sz="2400" dirty="0"/>
              <a:t>/</a:t>
            </a:r>
            <a:r>
              <a:rPr lang="en-US" sz="2400" baseline="-25000" dirty="0"/>
              <a:t>64</a:t>
            </a:r>
            <a:endParaRPr lang="en-US" sz="2400" dirty="0"/>
          </a:p>
          <a:p>
            <a:pPr marL="0" indent="0">
              <a:buNone/>
            </a:pPr>
            <a:r>
              <a:rPr lang="en-US" sz="2400" dirty="0"/>
              <a:t>(E)</a:t>
            </a:r>
            <a:r>
              <a:rPr lang="en-US" sz="2400" baseline="30000" dirty="0"/>
              <a:t>1</a:t>
            </a:r>
            <a:r>
              <a:rPr lang="en-US" sz="2400" dirty="0"/>
              <a:t>/</a:t>
            </a:r>
            <a:r>
              <a:rPr lang="en-US" sz="2400" baseline="-25000" dirty="0"/>
              <a:t>32</a:t>
            </a:r>
            <a:endParaRPr lang="en-US" sz="2400" dirty="0"/>
          </a:p>
        </p:txBody>
      </p:sp>
    </p:spTree>
    <p:extLst>
      <p:ext uri="{BB962C8B-B14F-4D97-AF65-F5344CB8AC3E}">
        <p14:creationId xmlns:p14="http://schemas.microsoft.com/office/powerpoint/2010/main" val="59527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D</a:t>
            </a:r>
          </a:p>
        </p:txBody>
      </p:sp>
      <p:sp>
        <p:nvSpPr>
          <p:cNvPr id="5" name="Rectangle 3"/>
          <p:cNvSpPr>
            <a:spLocks noChangeArrowheads="1"/>
          </p:cNvSpPr>
          <p:nvPr/>
        </p:nvSpPr>
        <p:spPr bwMode="auto">
          <a:xfrm>
            <a:off x="1371600" y="1710035"/>
            <a:ext cx="8989897"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88898A"/>
                </a:solidFill>
                <a:effectLst/>
                <a:latin typeface="AvenirLTStd65Medium"/>
              </a:rPr>
              <a:t>Let </a:t>
            </a:r>
            <a:r>
              <a:rPr kumimoji="0" lang="en-US" altLang="en-US" sz="2000" b="0" i="1" u="none" strike="noStrike" cap="none" normalizeH="0" baseline="0" dirty="0">
                <a:ln>
                  <a:noFill/>
                </a:ln>
                <a:solidFill>
                  <a:srgbClr val="88898A"/>
                </a:solidFill>
                <a:effectLst/>
                <a:latin typeface="AvenirLTStd65Medium"/>
              </a:rPr>
              <a:t>N</a:t>
            </a:r>
            <a:r>
              <a:rPr kumimoji="0" lang="en-US" altLang="en-US" sz="2000" b="0" i="1" u="none" strike="noStrike" cap="none" normalizeH="0" baseline="-30000" dirty="0">
                <a:ln>
                  <a:noFill/>
                </a:ln>
                <a:solidFill>
                  <a:srgbClr val="88898A"/>
                </a:solidFill>
                <a:effectLst/>
                <a:latin typeface="AvenirLTStd65Medium"/>
              </a:rPr>
              <a:t>1</a:t>
            </a:r>
            <a:r>
              <a:rPr kumimoji="0" lang="en-US" altLang="en-US" sz="2000" b="0" i="1" u="none" strike="noStrike" cap="none" normalizeH="0" baseline="0" dirty="0">
                <a:ln>
                  <a:noFill/>
                </a:ln>
                <a:solidFill>
                  <a:srgbClr val="88898A"/>
                </a:solidFill>
                <a:effectLst/>
                <a:latin typeface="AvenirLTStd65Medium"/>
              </a:rPr>
              <a:t> </a:t>
            </a:r>
            <a:r>
              <a:rPr kumimoji="0" lang="en-US" altLang="en-US" sz="2000" b="0" i="0" u="none" strike="noStrike" cap="none" normalizeH="0" baseline="0" dirty="0">
                <a:ln>
                  <a:noFill/>
                </a:ln>
                <a:solidFill>
                  <a:srgbClr val="88898A"/>
                </a:solidFill>
                <a:effectLst/>
                <a:latin typeface="AvenirLTStd65Medium"/>
              </a:rPr>
              <a:t>and </a:t>
            </a:r>
            <a:r>
              <a:rPr kumimoji="0" lang="en-US" altLang="en-US" sz="2000" b="0" i="1" u="none" strike="noStrike" cap="none" normalizeH="0" baseline="0" dirty="0">
                <a:ln>
                  <a:noFill/>
                </a:ln>
                <a:solidFill>
                  <a:srgbClr val="88898A"/>
                </a:solidFill>
                <a:effectLst/>
                <a:latin typeface="AvenirLTStd65Medium"/>
              </a:rPr>
              <a:t>N</a:t>
            </a:r>
            <a:r>
              <a:rPr kumimoji="0" lang="en-US" altLang="en-US" sz="2000" b="0" i="1" u="none" strike="noStrike" cap="none" normalizeH="0" baseline="-30000" dirty="0">
                <a:ln>
                  <a:noFill/>
                </a:ln>
                <a:solidFill>
                  <a:srgbClr val="88898A"/>
                </a:solidFill>
                <a:effectLst/>
                <a:latin typeface="AvenirLTStd65Medium"/>
              </a:rPr>
              <a:t>2</a:t>
            </a:r>
            <a:r>
              <a:rPr kumimoji="0" lang="en-US" altLang="en-US" sz="2000" b="0" i="1" u="none" strike="noStrike" cap="none" normalizeH="0" baseline="0" dirty="0">
                <a:ln>
                  <a:noFill/>
                </a:ln>
                <a:solidFill>
                  <a:srgbClr val="88898A"/>
                </a:solidFill>
                <a:effectLst/>
                <a:latin typeface="AvenirLTStd65Medium"/>
              </a:rPr>
              <a:t> </a:t>
            </a:r>
            <a:r>
              <a:rPr kumimoji="0" lang="en-US" altLang="en-US" sz="2000" b="0" i="0" u="none" strike="noStrike" cap="none" normalizeH="0" baseline="0" dirty="0">
                <a:ln>
                  <a:noFill/>
                </a:ln>
                <a:solidFill>
                  <a:srgbClr val="88898A"/>
                </a:solidFill>
                <a:effectLst/>
                <a:latin typeface="AvenirLTStd65Medium"/>
              </a:rPr>
              <a:t>denote the number of claims  during  weeks one and two, respectively.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88898A"/>
                </a:solidFill>
                <a:effectLst/>
                <a:latin typeface="AvenirLTStd65Medium"/>
              </a:rPr>
              <a:t>Then since  </a:t>
            </a:r>
            <a:r>
              <a:rPr kumimoji="0" lang="en-US" altLang="en-US" sz="2000" b="0" i="1" u="none" strike="noStrike" cap="none" normalizeH="0" baseline="0" dirty="0">
                <a:ln>
                  <a:noFill/>
                </a:ln>
                <a:solidFill>
                  <a:srgbClr val="88898A"/>
                </a:solidFill>
                <a:effectLst/>
                <a:latin typeface="AvenirLTStd65Medium"/>
              </a:rPr>
              <a:t>N</a:t>
            </a:r>
            <a:r>
              <a:rPr kumimoji="0" lang="en-US" altLang="en-US" sz="2000" b="0" i="1" u="none" strike="noStrike" cap="none" normalizeH="0" baseline="-30000" dirty="0">
                <a:ln>
                  <a:noFill/>
                </a:ln>
                <a:solidFill>
                  <a:srgbClr val="88898A"/>
                </a:solidFill>
                <a:effectLst/>
                <a:latin typeface="AvenirLTStd65Medium"/>
              </a:rPr>
              <a:t>1</a:t>
            </a:r>
            <a:r>
              <a:rPr kumimoji="0" lang="en-US" altLang="en-US" sz="2000" b="0" i="1" u="none" strike="noStrike" cap="none" normalizeH="0" baseline="0" dirty="0">
                <a:ln>
                  <a:noFill/>
                </a:ln>
                <a:solidFill>
                  <a:srgbClr val="88898A"/>
                </a:solidFill>
                <a:effectLst/>
                <a:latin typeface="AvenirLTStd65Medium"/>
              </a:rPr>
              <a:t> </a:t>
            </a:r>
            <a:r>
              <a:rPr kumimoji="0" lang="en-US" altLang="en-US" sz="2000" b="0" i="0" u="none" strike="noStrike" cap="none" normalizeH="0" baseline="0" dirty="0">
                <a:ln>
                  <a:noFill/>
                </a:ln>
                <a:solidFill>
                  <a:srgbClr val="88898A"/>
                </a:solidFill>
                <a:effectLst/>
                <a:latin typeface="AvenirLTStd65Medium"/>
              </a:rPr>
              <a:t>and </a:t>
            </a:r>
            <a:r>
              <a:rPr kumimoji="0" lang="en-US" altLang="en-US" sz="2000" b="0" i="1" u="none" strike="noStrike" cap="none" normalizeH="0" baseline="0" dirty="0">
                <a:ln>
                  <a:noFill/>
                </a:ln>
                <a:solidFill>
                  <a:srgbClr val="88898A"/>
                </a:solidFill>
                <a:effectLst/>
                <a:latin typeface="AvenirLTStd65Medium"/>
              </a:rPr>
              <a:t>N</a:t>
            </a:r>
            <a:r>
              <a:rPr kumimoji="0" lang="en-US" altLang="en-US" sz="2000" b="0" i="1" u="none" strike="noStrike" cap="none" normalizeH="0" baseline="-30000" dirty="0">
                <a:ln>
                  <a:noFill/>
                </a:ln>
                <a:solidFill>
                  <a:srgbClr val="88898A"/>
                </a:solidFill>
                <a:effectLst/>
                <a:latin typeface="AvenirLTStd65Medium"/>
              </a:rPr>
              <a:t>2</a:t>
            </a:r>
            <a:r>
              <a:rPr kumimoji="0" lang="en-US" altLang="en-US" sz="2000" b="0" i="1" u="none" strike="noStrike" cap="none" normalizeH="0" baseline="0" dirty="0">
                <a:ln>
                  <a:noFill/>
                </a:ln>
                <a:solidFill>
                  <a:srgbClr val="88898A"/>
                </a:solidFill>
                <a:effectLst/>
                <a:latin typeface="AvenirLTStd65Medium"/>
              </a:rPr>
              <a:t> </a:t>
            </a:r>
            <a:r>
              <a:rPr kumimoji="0" lang="en-US" altLang="en-US" sz="2000" b="0" i="0" u="none" strike="noStrike" cap="none" normalizeH="0" baseline="0" dirty="0">
                <a:ln>
                  <a:noFill/>
                </a:ln>
                <a:solidFill>
                  <a:srgbClr val="88898A"/>
                </a:solidFill>
                <a:effectLst/>
                <a:latin typeface="AvenirLTStd65Medium"/>
              </a:rPr>
              <a:t>are independent,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88898A"/>
                </a:solidFill>
                <a:effectLst/>
                <a:latin typeface="AvenirLTStd65Medium"/>
              </a:rPr>
              <a:t>  </a:t>
            </a:r>
            <a:endParaRPr kumimoji="0" lang="en-US" altLang="en-US" sz="23000" b="0" i="0" u="none" strike="noStrike" cap="none" normalizeH="0" baseline="0" dirty="0">
              <a:ln>
                <a:noFill/>
              </a:ln>
              <a:solidFill>
                <a:srgbClr val="88898A"/>
              </a:solidFill>
              <a:effectLst/>
              <a:latin typeface="AvenirLTStd65Medium"/>
            </a:endParaRPr>
          </a:p>
        </p:txBody>
      </p:sp>
      <p:pic>
        <p:nvPicPr>
          <p:cNvPr id="3076" name="Picture 4" descr="http://www.casact.org/cms/image/q8_sol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036" y="2941145"/>
            <a:ext cx="6910049" cy="37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6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Actuary?</a:t>
            </a:r>
          </a:p>
        </p:txBody>
      </p:sp>
      <p:sp>
        <p:nvSpPr>
          <p:cNvPr id="3" name="Content Placeholder 2"/>
          <p:cNvSpPr>
            <a:spLocks noGrp="1"/>
          </p:cNvSpPr>
          <p:nvPr>
            <p:ph idx="1"/>
          </p:nvPr>
        </p:nvSpPr>
        <p:spPr>
          <a:xfrm>
            <a:off x="1371601" y="1782618"/>
            <a:ext cx="3619849" cy="4084781"/>
          </a:xfrm>
        </p:spPr>
        <p:txBody>
          <a:bodyPr>
            <a:normAutofit/>
          </a:bodyPr>
          <a:lstStyle/>
          <a:p>
            <a:pPr marL="0" indent="0">
              <a:buNone/>
            </a:pPr>
            <a:r>
              <a:rPr lang="en-US" sz="2400" i="1" dirty="0"/>
              <a:t>“Actuaries are highly sought-after professionals who develop and communicate solutions for complex financial issues.”</a:t>
            </a:r>
          </a:p>
        </p:txBody>
      </p:sp>
      <p:pic>
        <p:nvPicPr>
          <p:cNvPr id="1030" name="Picture 6" descr="Image result for actua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83" y="1782618"/>
            <a:ext cx="4845424" cy="346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1371600" y="2286000"/>
            <a:ext cx="4550898" cy="3581400"/>
          </a:xfrm>
        </p:spPr>
        <p:txBody>
          <a:bodyPr>
            <a:normAutofit/>
          </a:bodyPr>
          <a:lstStyle/>
          <a:p>
            <a:pPr marL="0" indent="0">
              <a:buNone/>
            </a:pPr>
            <a:r>
              <a:rPr lang="en-US" sz="2400" dirty="0"/>
              <a:t>Kelly McManus, FSA</a:t>
            </a:r>
          </a:p>
          <a:p>
            <a:pPr marL="0" indent="0">
              <a:buNone/>
            </a:pPr>
            <a:r>
              <a:rPr lang="en-US" sz="2400" dirty="0"/>
              <a:t>John Hancock Financial Services</a:t>
            </a:r>
          </a:p>
        </p:txBody>
      </p:sp>
      <p:pic>
        <p:nvPicPr>
          <p:cNvPr id="7172"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721" y="26479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1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Actuaries Do?</a:t>
            </a:r>
          </a:p>
        </p:txBody>
      </p:sp>
      <p:pic>
        <p:nvPicPr>
          <p:cNvPr id="4" name="Picture 2" descr="Image result for actu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361" y="1536655"/>
            <a:ext cx="8475930" cy="461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6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94360"/>
            <a:ext cx="9601200" cy="1485900"/>
          </a:xfrm>
        </p:spPr>
        <p:txBody>
          <a:bodyPr/>
          <a:lstStyle/>
          <a:p>
            <a:r>
              <a:rPr lang="en-US" dirty="0"/>
              <a:t>Where Do Actuaries Work?</a:t>
            </a:r>
          </a:p>
        </p:txBody>
      </p:sp>
      <p:graphicFrame>
        <p:nvGraphicFramePr>
          <p:cNvPr id="24" name="Diagram 23"/>
          <p:cNvGraphicFramePr/>
          <p:nvPr>
            <p:extLst>
              <p:ext uri="{D42A27DB-BD31-4B8C-83A1-F6EECF244321}">
                <p14:modId xmlns:p14="http://schemas.microsoft.com/office/powerpoint/2010/main" val="1942326678"/>
              </p:ext>
            </p:extLst>
          </p:nvPr>
        </p:nvGraphicFramePr>
        <p:xfrm>
          <a:off x="2315361" y="12937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22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86000"/>
            <a:ext cx="4002258" cy="3581400"/>
          </a:xfrm>
        </p:spPr>
        <p:txBody>
          <a:bodyPr>
            <a:normAutofit/>
          </a:bodyPr>
          <a:lstStyle/>
          <a:p>
            <a:r>
              <a:rPr lang="en-US" sz="2800" dirty="0"/>
              <a:t>Life, Health, Annuities, General Insurance, Investments</a:t>
            </a:r>
          </a:p>
          <a:p>
            <a:r>
              <a:rPr lang="en-US" sz="2800" dirty="0"/>
              <a:t>9,849 Associates </a:t>
            </a:r>
          </a:p>
          <a:p>
            <a:r>
              <a:rPr lang="en-US" sz="2800" dirty="0"/>
              <a:t>5,729 Fellows</a:t>
            </a:r>
          </a:p>
          <a:p>
            <a:endParaRPr lang="en-US" sz="2800" dirty="0"/>
          </a:p>
        </p:txBody>
      </p:sp>
      <p:pic>
        <p:nvPicPr>
          <p:cNvPr id="4098"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51" y="730055"/>
            <a:ext cx="3599617" cy="12542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sualty actuarial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132" y="660302"/>
            <a:ext cx="131445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9268" y="2286000"/>
            <a:ext cx="4360984" cy="1268039"/>
          </a:xfrm>
          <a:prstGeom prst="rect">
            <a:avLst/>
          </a:prstGeom>
        </p:spPr>
        <p:txBody>
          <a:bodyPr vert="horz" lIns="91440" tIns="45720" rIns="91440" bIns="45720" rtlCol="0">
            <a:noAutofit/>
          </a:bodyPr>
          <a:lstStyle>
            <a:lvl1pPr marL="384048" indent="-384048" defTabSz="914400">
              <a:lnSpc>
                <a:spcPct val="94000"/>
              </a:lnSpc>
              <a:spcBef>
                <a:spcPts val="1000"/>
              </a:spcBef>
              <a:spcAft>
                <a:spcPts val="200"/>
              </a:spcAft>
              <a:buFont typeface="Franklin Gothic Book" panose="020B0503020102020204" pitchFamily="34" charset="0"/>
              <a:buChar char="■"/>
              <a:defRPr sz="2000" baseline="0">
                <a:solidFill>
                  <a:schemeClr val="tx2"/>
                </a:solidFill>
              </a:defRPr>
            </a:lvl1pPr>
            <a:lvl2pPr marL="914400" indent="-384048" defTabSz="914400">
              <a:lnSpc>
                <a:spcPct val="94000"/>
              </a:lnSpc>
              <a:spcBef>
                <a:spcPts val="500"/>
              </a:spcBef>
              <a:spcAft>
                <a:spcPts val="200"/>
              </a:spcAft>
              <a:buFont typeface="Franklin Gothic Book" panose="020B0503020102020204" pitchFamily="34" charset="0"/>
              <a:buChar char="–"/>
              <a:defRPr sz="2000" i="1" baseline="0">
                <a:solidFill>
                  <a:schemeClr val="tx2"/>
                </a:solidFill>
              </a:defRPr>
            </a:lvl2pPr>
            <a:lvl3pPr marL="1371600" indent="-384048" defTabSz="914400">
              <a:lnSpc>
                <a:spcPct val="94000"/>
              </a:lnSpc>
              <a:spcBef>
                <a:spcPts val="500"/>
              </a:spcBef>
              <a:spcAft>
                <a:spcPts val="200"/>
              </a:spcAft>
              <a:buFont typeface="Franklin Gothic Book" panose="020B0503020102020204" pitchFamily="34" charset="0"/>
              <a:buChar char="■"/>
              <a:defRPr baseline="0">
                <a:solidFill>
                  <a:schemeClr val="tx2"/>
                </a:solidFill>
              </a:defRPr>
            </a:lvl3pPr>
            <a:lvl4pPr marL="1828800" indent="-384048" defTabSz="914400">
              <a:lnSpc>
                <a:spcPct val="94000"/>
              </a:lnSpc>
              <a:spcBef>
                <a:spcPts val="500"/>
              </a:spcBef>
              <a:spcAft>
                <a:spcPts val="200"/>
              </a:spcAft>
              <a:buFont typeface="Franklin Gothic Book" panose="020B0503020102020204" pitchFamily="34" charset="0"/>
              <a:buChar char="–"/>
              <a:defRPr i="1" baseline="0">
                <a:solidFill>
                  <a:schemeClr val="tx2"/>
                </a:solidFill>
              </a:defRPr>
            </a:lvl4pPr>
            <a:lvl5pPr marL="2286000" indent="-384048" defTabSz="914400">
              <a:lnSpc>
                <a:spcPct val="94000"/>
              </a:lnSpc>
              <a:spcBef>
                <a:spcPts val="500"/>
              </a:spcBef>
              <a:spcAft>
                <a:spcPts val="200"/>
              </a:spcAft>
              <a:buFont typeface="Franklin Gothic Book" panose="020B0503020102020204" pitchFamily="34" charset="0"/>
              <a:buChar char="■"/>
              <a:defRPr sz="1600" baseline="0">
                <a:solidFill>
                  <a:schemeClr val="tx2"/>
                </a:solidFill>
              </a:defRPr>
            </a:lvl5pPr>
            <a:lvl6pPr marL="2743200" indent="-384048" defTabSz="914400">
              <a:lnSpc>
                <a:spcPct val="94000"/>
              </a:lnSpc>
              <a:spcBef>
                <a:spcPts val="500"/>
              </a:spcBef>
              <a:spcAft>
                <a:spcPts val="200"/>
              </a:spcAft>
              <a:buFont typeface="Franklin Gothic Book" panose="020B0503020102020204" pitchFamily="34" charset="0"/>
              <a:buChar char="–"/>
              <a:defRPr sz="1600" i="1" baseline="0">
                <a:solidFill>
                  <a:schemeClr val="tx2"/>
                </a:solidFill>
              </a:defRPr>
            </a:lvl6pPr>
            <a:lvl7pPr marL="3200400" indent="-384048" defTabSz="914400">
              <a:lnSpc>
                <a:spcPct val="94000"/>
              </a:lnSpc>
              <a:spcBef>
                <a:spcPts val="500"/>
              </a:spcBef>
              <a:spcAft>
                <a:spcPts val="200"/>
              </a:spcAft>
              <a:buFont typeface="Franklin Gothic Book" panose="020B0503020102020204" pitchFamily="34" charset="0"/>
              <a:buChar char="■"/>
              <a:defRPr sz="1400" baseline="0">
                <a:solidFill>
                  <a:schemeClr val="tx2"/>
                </a:solidFill>
              </a:defRPr>
            </a:lvl7pPr>
            <a:lvl8pPr marL="3657600" indent="-384048" defTabSz="914400">
              <a:lnSpc>
                <a:spcPct val="94000"/>
              </a:lnSpc>
              <a:spcBef>
                <a:spcPts val="500"/>
              </a:spcBef>
              <a:spcAft>
                <a:spcPts val="200"/>
              </a:spcAft>
              <a:buFont typeface="Franklin Gothic Book" panose="020B0503020102020204" pitchFamily="34" charset="0"/>
              <a:buChar char="–"/>
              <a:defRPr sz="1400" i="1" baseline="0">
                <a:solidFill>
                  <a:schemeClr val="tx2"/>
                </a:solidFill>
              </a:defRPr>
            </a:lvl8pPr>
            <a:lvl9pPr marL="4114800" indent="-384048" defTabSz="914400">
              <a:lnSpc>
                <a:spcPct val="94000"/>
              </a:lnSpc>
              <a:spcBef>
                <a:spcPts val="500"/>
              </a:spcBef>
              <a:spcAft>
                <a:spcPts val="200"/>
              </a:spcAft>
              <a:buFont typeface="Franklin Gothic Book" panose="020B0503020102020204" pitchFamily="34" charset="0"/>
              <a:buChar char="■"/>
              <a:defRPr sz="1400" baseline="0">
                <a:solidFill>
                  <a:schemeClr val="tx2"/>
                </a:solidFill>
              </a:defRPr>
            </a:lvl9pPr>
          </a:lstStyle>
          <a:p>
            <a:r>
              <a:rPr lang="en-US" sz="2800" dirty="0"/>
              <a:t>Property and Casualty</a:t>
            </a:r>
          </a:p>
          <a:p>
            <a:r>
              <a:rPr lang="en-US" sz="2800" dirty="0"/>
              <a:t>2,206 Associates</a:t>
            </a:r>
          </a:p>
          <a:p>
            <a:r>
              <a:rPr lang="en-US" sz="2800" dirty="0"/>
              <a:t>4,709 Fellows</a:t>
            </a:r>
          </a:p>
        </p:txBody>
      </p:sp>
    </p:spTree>
    <p:extLst>
      <p:ext uri="{BB962C8B-B14F-4D97-AF65-F5344CB8AC3E}">
        <p14:creationId xmlns:p14="http://schemas.microsoft.com/office/powerpoint/2010/main" val="306640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an Actuary</a:t>
            </a:r>
          </a:p>
        </p:txBody>
      </p:sp>
      <p:graphicFrame>
        <p:nvGraphicFramePr>
          <p:cNvPr id="7" name="Diagram 6"/>
          <p:cNvGraphicFramePr/>
          <p:nvPr>
            <p:extLst>
              <p:ext uri="{D42A27DB-BD31-4B8C-83A1-F6EECF244321}">
                <p14:modId xmlns:p14="http://schemas.microsoft.com/office/powerpoint/2010/main" val="2712466113"/>
              </p:ext>
            </p:extLst>
          </p:nvPr>
        </p:nvGraphicFramePr>
        <p:xfrm>
          <a:off x="1371600" y="1359018"/>
          <a:ext cx="10746297" cy="204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652810570"/>
              </p:ext>
            </p:extLst>
          </p:nvPr>
        </p:nvGraphicFramePr>
        <p:xfrm>
          <a:off x="1371599" y="4221760"/>
          <a:ext cx="10746297" cy="2548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Arrow: Bent-Up 10"/>
          <p:cNvSpPr/>
          <p:nvPr/>
        </p:nvSpPr>
        <p:spPr>
          <a:xfrm rot="10800000">
            <a:off x="2577515" y="3615653"/>
            <a:ext cx="8235893" cy="606105"/>
          </a:xfrm>
          <a:prstGeom prst="bentUpArrow">
            <a:avLst>
              <a:gd name="adj1" fmla="val 50000"/>
              <a:gd name="adj2" fmla="val 50000"/>
              <a:gd name="adj3" fmla="val 33304"/>
            </a:avLst>
          </a:prstGeom>
          <a:solidFill>
            <a:srgbClr val="69A1AB">
              <a:tint val="60000"/>
              <a:hueOff val="0"/>
              <a:satOff val="0"/>
              <a:lumOff val="0"/>
              <a:alphaOff val="0"/>
            </a:srgbClr>
          </a:solidFill>
          <a:ln>
            <a:noFill/>
          </a:ln>
          <a:effectLst/>
        </p:spPr>
        <p:txBody>
          <a:bodyPr spcFirstLastPara="0" vert="horz" wrap="square" lIns="0" tIns="0" rIns="0" bIns="0" numCol="1" spcCol="1270" anchor="ctr" anchorCtr="0">
            <a:noAutofit/>
          </a:bodyPr>
          <a:lstStyle/>
          <a:p>
            <a:endParaRPr lang="en-US"/>
          </a:p>
        </p:txBody>
      </p:sp>
      <p:sp>
        <p:nvSpPr>
          <p:cNvPr id="12" name="Rectangle 11"/>
          <p:cNvSpPr/>
          <p:nvPr/>
        </p:nvSpPr>
        <p:spPr>
          <a:xfrm>
            <a:off x="10519792" y="3440533"/>
            <a:ext cx="293616" cy="478172"/>
          </a:xfrm>
          <a:prstGeom prst="rect">
            <a:avLst/>
          </a:prstGeom>
          <a:solidFill>
            <a:srgbClr val="69A1AB">
              <a:tint val="60000"/>
              <a:hueOff val="0"/>
              <a:satOff val="0"/>
              <a:lumOff val="0"/>
              <a:alphaOff val="0"/>
            </a:srgbClr>
          </a:solidFill>
          <a:ln>
            <a:noFill/>
          </a:ln>
          <a:effectLst/>
        </p:spPr>
        <p:txBody>
          <a:bodyPr spcFirstLastPara="0" vert="horz" wrap="square" lIns="0" tIns="0" rIns="0" bIns="0" numCol="1" spcCol="1270" anchor="ctr" anchorCtr="0">
            <a:noAutofit/>
          </a:bodyPr>
          <a:lstStyle/>
          <a:p>
            <a:endParaRPr lang="en-US">
              <a:solidFill>
                <a:schemeClr val="tx1"/>
              </a:solidFill>
            </a:endParaRPr>
          </a:p>
        </p:txBody>
      </p:sp>
    </p:spTree>
    <p:extLst>
      <p:ext uri="{BB962C8B-B14F-4D97-AF65-F5344CB8AC3E}">
        <p14:creationId xmlns:p14="http://schemas.microsoft.com/office/powerpoint/2010/main" val="31851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6644"/>
            <a:ext cx="9601200" cy="1485900"/>
          </a:xfrm>
        </p:spPr>
        <p:txBody>
          <a:bodyPr/>
          <a:lstStyle/>
          <a:p>
            <a:r>
              <a:rPr lang="en-US" dirty="0"/>
              <a:t>How to Become an Actuary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2069534"/>
              </p:ext>
            </p:extLst>
          </p:nvPr>
        </p:nvGraphicFramePr>
        <p:xfrm>
          <a:off x="1591836" y="1118205"/>
          <a:ext cx="10112484" cy="1106424"/>
        </p:xfrm>
        <a:graphic>
          <a:graphicData uri="http://schemas.openxmlformats.org/drawingml/2006/table">
            <a:tbl>
              <a:tblPr/>
              <a:tblGrid>
                <a:gridCol w="903022">
                  <a:extLst>
                    <a:ext uri="{9D8B030D-6E8A-4147-A177-3AD203B41FA5}">
                      <a16:colId xmlns:a16="http://schemas.microsoft.com/office/drawing/2014/main" val="2299524426"/>
                    </a:ext>
                  </a:extLst>
                </a:gridCol>
                <a:gridCol w="1488678">
                  <a:extLst>
                    <a:ext uri="{9D8B030D-6E8A-4147-A177-3AD203B41FA5}">
                      <a16:colId xmlns:a16="http://schemas.microsoft.com/office/drawing/2014/main" val="2813336382"/>
                    </a:ext>
                  </a:extLst>
                </a:gridCol>
                <a:gridCol w="7720784">
                  <a:extLst>
                    <a:ext uri="{9D8B030D-6E8A-4147-A177-3AD203B41FA5}">
                      <a16:colId xmlns:a16="http://schemas.microsoft.com/office/drawing/2014/main" val="3110891501"/>
                    </a:ext>
                  </a:extLst>
                </a:gridCol>
              </a:tblGrid>
              <a:tr h="1106424">
                <a:tc>
                  <a:txBody>
                    <a:bodyPr/>
                    <a:lstStyle/>
                    <a:p>
                      <a:pPr algn="ctr"/>
                      <a:r>
                        <a:rPr lang="en-US" sz="1800" dirty="0">
                          <a:effectLst/>
                        </a:rPr>
                        <a:t>P</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Probability</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Law of total probability, Bayes' theorem, discrete and continuous distributions, univariate and multivariate distributions, basic knowledge of insurance and risk management</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92964200"/>
                  </a:ext>
                </a:extLst>
              </a:tr>
            </a:tbl>
          </a:graphicData>
        </a:graphic>
      </p:graphicFrame>
    </p:spTree>
    <p:extLst>
      <p:ext uri="{BB962C8B-B14F-4D97-AF65-F5344CB8AC3E}">
        <p14:creationId xmlns:p14="http://schemas.microsoft.com/office/powerpoint/2010/main" val="370241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6644"/>
            <a:ext cx="9601200" cy="1485900"/>
          </a:xfrm>
        </p:spPr>
        <p:txBody>
          <a:bodyPr/>
          <a:lstStyle/>
          <a:p>
            <a:r>
              <a:rPr lang="en-US" dirty="0"/>
              <a:t>How to Become an Actuary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9664097"/>
              </p:ext>
            </p:extLst>
          </p:nvPr>
        </p:nvGraphicFramePr>
        <p:xfrm>
          <a:off x="1591836" y="1118205"/>
          <a:ext cx="10112484" cy="2212848"/>
        </p:xfrm>
        <a:graphic>
          <a:graphicData uri="http://schemas.openxmlformats.org/drawingml/2006/table">
            <a:tbl>
              <a:tblPr/>
              <a:tblGrid>
                <a:gridCol w="903022">
                  <a:extLst>
                    <a:ext uri="{9D8B030D-6E8A-4147-A177-3AD203B41FA5}">
                      <a16:colId xmlns:a16="http://schemas.microsoft.com/office/drawing/2014/main" val="2299524426"/>
                    </a:ext>
                  </a:extLst>
                </a:gridCol>
                <a:gridCol w="1488678">
                  <a:extLst>
                    <a:ext uri="{9D8B030D-6E8A-4147-A177-3AD203B41FA5}">
                      <a16:colId xmlns:a16="http://schemas.microsoft.com/office/drawing/2014/main" val="2813336382"/>
                    </a:ext>
                  </a:extLst>
                </a:gridCol>
                <a:gridCol w="7720784">
                  <a:extLst>
                    <a:ext uri="{9D8B030D-6E8A-4147-A177-3AD203B41FA5}">
                      <a16:colId xmlns:a16="http://schemas.microsoft.com/office/drawing/2014/main" val="3110891501"/>
                    </a:ext>
                  </a:extLst>
                </a:gridCol>
              </a:tblGrid>
              <a:tr h="1106424">
                <a:tc>
                  <a:txBody>
                    <a:bodyPr/>
                    <a:lstStyle/>
                    <a:p>
                      <a:pPr algn="ctr"/>
                      <a:r>
                        <a:rPr lang="en-US" sz="1800" dirty="0">
                          <a:effectLst/>
                        </a:rPr>
                        <a:t>P</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Probability</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Law of total probability, Bayes' theorem, discrete and continuous distributions, univariate and multivariate distributions, basic knowledge of insurance and risk management</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92964200"/>
                  </a:ext>
                </a:extLst>
              </a:tr>
              <a:tr h="1106424">
                <a:tc>
                  <a:txBody>
                    <a:bodyPr/>
                    <a:lstStyle/>
                    <a:p>
                      <a:pPr algn="ctr"/>
                      <a:r>
                        <a:rPr lang="en-US" sz="1800">
                          <a:effectLst/>
                        </a:rPr>
                        <a:t>FM</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Financial Mathematics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Basic interest theory, annuities, bonds, loans, cash flows, portfolios, immunization, and financial derivatives, options, hedging, investment strategies, forwards, futures, and swaps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57427232"/>
                  </a:ext>
                </a:extLst>
              </a:tr>
            </a:tbl>
          </a:graphicData>
        </a:graphic>
      </p:graphicFrame>
    </p:spTree>
    <p:extLst>
      <p:ext uri="{BB962C8B-B14F-4D97-AF65-F5344CB8AC3E}">
        <p14:creationId xmlns:p14="http://schemas.microsoft.com/office/powerpoint/2010/main" val="373025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6644"/>
            <a:ext cx="9601200" cy="1485900"/>
          </a:xfrm>
        </p:spPr>
        <p:txBody>
          <a:bodyPr/>
          <a:lstStyle/>
          <a:p>
            <a:r>
              <a:rPr lang="en-US" dirty="0"/>
              <a:t>How to Become an Actuary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9896070"/>
              </p:ext>
            </p:extLst>
          </p:nvPr>
        </p:nvGraphicFramePr>
        <p:xfrm>
          <a:off x="1591836" y="1118205"/>
          <a:ext cx="10112484" cy="3319272"/>
        </p:xfrm>
        <a:graphic>
          <a:graphicData uri="http://schemas.openxmlformats.org/drawingml/2006/table">
            <a:tbl>
              <a:tblPr/>
              <a:tblGrid>
                <a:gridCol w="903022">
                  <a:extLst>
                    <a:ext uri="{9D8B030D-6E8A-4147-A177-3AD203B41FA5}">
                      <a16:colId xmlns:a16="http://schemas.microsoft.com/office/drawing/2014/main" val="2299524426"/>
                    </a:ext>
                  </a:extLst>
                </a:gridCol>
                <a:gridCol w="1488678">
                  <a:extLst>
                    <a:ext uri="{9D8B030D-6E8A-4147-A177-3AD203B41FA5}">
                      <a16:colId xmlns:a16="http://schemas.microsoft.com/office/drawing/2014/main" val="2813336382"/>
                    </a:ext>
                  </a:extLst>
                </a:gridCol>
                <a:gridCol w="7720784">
                  <a:extLst>
                    <a:ext uri="{9D8B030D-6E8A-4147-A177-3AD203B41FA5}">
                      <a16:colId xmlns:a16="http://schemas.microsoft.com/office/drawing/2014/main" val="3110891501"/>
                    </a:ext>
                  </a:extLst>
                </a:gridCol>
              </a:tblGrid>
              <a:tr h="1106424">
                <a:tc>
                  <a:txBody>
                    <a:bodyPr/>
                    <a:lstStyle/>
                    <a:p>
                      <a:pPr algn="ctr"/>
                      <a:r>
                        <a:rPr lang="en-US" sz="1800" dirty="0">
                          <a:effectLst/>
                        </a:rPr>
                        <a:t>P</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Probability</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Law of total probability, Bayes' theorem, discrete and continuous distributions, univariate and multivariate distributions, basic knowledge of insurance and risk management</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92964200"/>
                  </a:ext>
                </a:extLst>
              </a:tr>
              <a:tr h="1106424">
                <a:tc>
                  <a:txBody>
                    <a:bodyPr/>
                    <a:lstStyle/>
                    <a:p>
                      <a:pPr algn="ctr"/>
                      <a:r>
                        <a:rPr lang="en-US" sz="1800">
                          <a:effectLst/>
                        </a:rPr>
                        <a:t>FM</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Financial Mathematics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Basic interest theory, annuities, bonds, loans, cash flows, portfolios, immunization, and financial derivatives, options, hedging, investment strategies, forwards, futures, and swaps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57427232"/>
                  </a:ext>
                </a:extLst>
              </a:tr>
              <a:tr h="1106424">
                <a:tc>
                  <a:txBody>
                    <a:bodyPr/>
                    <a:lstStyle/>
                    <a:p>
                      <a:pPr algn="ctr"/>
                      <a:r>
                        <a:rPr lang="en-US" sz="1800">
                          <a:effectLst/>
                        </a:rPr>
                        <a:t>MFE</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800" dirty="0">
                          <a:effectLst/>
                        </a:rPr>
                        <a:t>Models</a:t>
                      </a:r>
                      <a:r>
                        <a:rPr lang="en-US" sz="1800" baseline="0" dirty="0">
                          <a:effectLst/>
                        </a:rPr>
                        <a:t> for</a:t>
                      </a:r>
                      <a:r>
                        <a:rPr lang="en-US" sz="1800" dirty="0">
                          <a:effectLst/>
                        </a:rPr>
                        <a:t> Financial Economics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Interest rate models, rational valuation of derivative securities, and risk management techniques</a:t>
                      </a:r>
                    </a:p>
                  </a:txBody>
                  <a:tcPr marL="8641" marR="8641" marT="4320" marB="43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73454926"/>
                  </a:ext>
                </a:extLst>
              </a:tr>
            </a:tbl>
          </a:graphicData>
        </a:graphic>
      </p:graphicFrame>
    </p:spTree>
    <p:extLst>
      <p:ext uri="{BB962C8B-B14F-4D97-AF65-F5344CB8AC3E}">
        <p14:creationId xmlns:p14="http://schemas.microsoft.com/office/powerpoint/2010/main" val="95821132"/>
      </p:ext>
    </p:extLst>
  </p:cSld>
  <p:clrMapOvr>
    <a:masterClrMapping/>
  </p:clrMapOvr>
</p:sld>
</file>

<file path=ppt/theme/theme1.xml><?xml version="1.0" encoding="utf-8"?>
<a:theme xmlns:a="http://schemas.openxmlformats.org/drawingml/2006/main" name="Crop">
  <a:themeElements>
    <a:clrScheme name="Custom 14">
      <a:dk1>
        <a:sysClr val="windowText" lastClr="000000"/>
      </a:dk1>
      <a:lt1>
        <a:sysClr val="window" lastClr="FFFFFF"/>
      </a:lt1>
      <a:dk2>
        <a:srgbClr val="1A2E40"/>
      </a:dk2>
      <a:lt2>
        <a:srgbClr val="EBE7DD"/>
      </a:lt2>
      <a:accent1>
        <a:srgbClr val="69A1AB"/>
      </a:accent1>
      <a:accent2>
        <a:srgbClr val="F9E7A4"/>
      </a:accent2>
      <a:accent3>
        <a:srgbClr val="EED7CD"/>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3020</TotalTime>
  <Words>824</Words>
  <Application>Microsoft Office PowerPoint</Application>
  <PresentationFormat>Widescreen</PresentationFormat>
  <Paragraphs>167</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AvenirLTStd65Medium</vt:lpstr>
      <vt:lpstr>Calibri</vt:lpstr>
      <vt:lpstr>Franklin Gothic Book</vt:lpstr>
      <vt:lpstr>Crop</vt:lpstr>
      <vt:lpstr>the Actuarial Career</vt:lpstr>
      <vt:lpstr>What Is An Actuary?</vt:lpstr>
      <vt:lpstr>What Do Actuaries Do?</vt:lpstr>
      <vt:lpstr>Where Do Actuaries Work?</vt:lpstr>
      <vt:lpstr>PowerPoint Presentation</vt:lpstr>
      <vt:lpstr>How to Become an Actuary</vt:lpstr>
      <vt:lpstr>How to Become an Actuary</vt:lpstr>
      <vt:lpstr>How to Become an Actuary</vt:lpstr>
      <vt:lpstr>How to Become an Actuary</vt:lpstr>
      <vt:lpstr>How to Become an Actuary</vt:lpstr>
      <vt:lpstr>How to Become an Actuary</vt:lpstr>
      <vt:lpstr>A Day in the Life</vt:lpstr>
      <vt:lpstr>A Day in the Life</vt:lpstr>
      <vt:lpstr>Quick Facts: Actuaries</vt:lpstr>
      <vt:lpstr>Important Qualities</vt:lpstr>
      <vt:lpstr>Typical Student Programs</vt:lpstr>
      <vt:lpstr>Insurance Product Pricing at John Hancock</vt:lpstr>
      <vt:lpstr>Sample Problem</vt:lpstr>
      <vt:lpstr>Solution: 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and the Actuarial Career</dc:title>
  <dc:creator>Kelly McManus</dc:creator>
  <cp:lastModifiedBy>Kelly McManus</cp:lastModifiedBy>
  <cp:revision>28</cp:revision>
  <dcterms:created xsi:type="dcterms:W3CDTF">2017-07-10T20:25:29Z</dcterms:created>
  <dcterms:modified xsi:type="dcterms:W3CDTF">2017-07-17T15:50:09Z</dcterms:modified>
</cp:coreProperties>
</file>